
<file path=[Content_Types].xml><?xml version="1.0" encoding="utf-8"?>
<Types xmlns="http://schemas.openxmlformats.org/package/2006/content-types">
  <Default Extension="glb" ContentType="model/gltf.binary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96" r:id="rId4"/>
  </p:sldMasterIdLst>
  <p:notesMasterIdLst>
    <p:notesMasterId r:id="rId21"/>
  </p:notesMasterIdLst>
  <p:sldIdLst>
    <p:sldId id="314" r:id="rId5"/>
    <p:sldId id="306" r:id="rId6"/>
    <p:sldId id="308" r:id="rId7"/>
    <p:sldId id="315" r:id="rId8"/>
    <p:sldId id="316" r:id="rId9"/>
    <p:sldId id="317" r:id="rId10"/>
    <p:sldId id="318" r:id="rId11"/>
    <p:sldId id="319" r:id="rId12"/>
    <p:sldId id="320" r:id="rId13"/>
    <p:sldId id="321" r:id="rId14"/>
    <p:sldId id="322" r:id="rId15"/>
    <p:sldId id="323" r:id="rId16"/>
    <p:sldId id="324" r:id="rId17"/>
    <p:sldId id="325" r:id="rId18"/>
    <p:sldId id="326" r:id="rId19"/>
    <p:sldId id="327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392" userDrawn="1">
          <p15:clr>
            <a:srgbClr val="A4A3A4"/>
          </p15:clr>
        </p15:guide>
        <p15:guide id="2" pos="7056" userDrawn="1">
          <p15:clr>
            <a:srgbClr val="A4A3A4"/>
          </p15:clr>
        </p15:guide>
        <p15:guide id="3" orient="horz" pos="3168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446A56A-DCA3-4982-8E69-CD6BAFC18078}" v="3535" dt="2023-04-15T01:55:00.85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84967" autoAdjust="0"/>
  </p:normalViewPr>
  <p:slideViewPr>
    <p:cSldViewPr snapToGrid="0">
      <p:cViewPr varScale="1">
        <p:scale>
          <a:sx n="104" d="100"/>
          <a:sy n="104" d="100"/>
        </p:scale>
        <p:origin x="144" y="288"/>
      </p:cViewPr>
      <p:guideLst>
        <p:guide orient="horz" pos="1392"/>
        <p:guide pos="7056"/>
        <p:guide orient="horz" pos="316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microsoft.com/office/2015/10/relationships/revisionInfo" Target="revisionInfo.xml"/><Relationship Id="rId3" Type="http://schemas.openxmlformats.org/officeDocument/2006/relationships/customXml" Target="../customXml/item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presProps" Target="presProps.xml"/><Relationship Id="rId27" Type="http://schemas.microsoft.com/office/2018/10/relationships/authors" Target="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EA28068-AFBD-4979-B752-9EB6F90B1386}" type="datetimeFigureOut">
              <a:rPr lang="en-US" smtClean="0"/>
              <a:t>4/15/2023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5939589-3E79-4C82-AA4A-FE78234FAA5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49689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640AAD-80AF-40E7-BE3F-43D32FC68ED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l">
              <a:defRPr sz="6000" b="1" i="0" cap="all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C80FBD9-0977-4B2B-9318-30774BB094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D1B787A8-0D67-4B7E-9B48-86BD906AB6B5}"/>
              </a:ext>
            </a:extLst>
          </p:cNvPr>
          <p:cNvCxnSpPr>
            <a:cxnSpLocks/>
          </p:cNvCxnSpPr>
          <p:nvPr/>
        </p:nvCxnSpPr>
        <p:spPr>
          <a:xfrm>
            <a:off x="715890" y="1114050"/>
            <a:ext cx="0" cy="5735637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997802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2 Slide">
    <p:bg>
      <p:bgPr>
        <a:gradFill>
          <a:gsLst>
            <a:gs pos="100000">
              <a:schemeClr val="accent4"/>
            </a:gs>
            <a:gs pos="0">
              <a:schemeClr val="accent2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640AAD-80AF-40E7-BE3F-43D32FC68ED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98448" y="594360"/>
            <a:ext cx="6272784" cy="2843784"/>
          </a:xfrm>
        </p:spPr>
        <p:txBody>
          <a:bodyPr anchor="b"/>
          <a:lstStyle>
            <a:lvl1pPr algn="l">
              <a:defRPr sz="5400" b="1" i="0" cap="all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C80FBD9-0977-4B2B-9318-30774BB094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641848" y="4700016"/>
            <a:ext cx="5093208" cy="1197864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8E825845-66DD-4B77-A729-CD97D156FE6C}"/>
              </a:ext>
            </a:extLst>
          </p:cNvPr>
          <p:cNvCxnSpPr>
            <a:cxnSpLocks/>
          </p:cNvCxnSpPr>
          <p:nvPr userDrawn="1"/>
        </p:nvCxnSpPr>
        <p:spPr>
          <a:xfrm>
            <a:off x="1301262" y="3496322"/>
            <a:ext cx="0" cy="3352800"/>
          </a:xfrm>
          <a:prstGeom prst="line">
            <a:avLst/>
          </a:prstGeom>
          <a:ln w="25400" cap="sq">
            <a:solidFill>
              <a:schemeClr val="bg1"/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Graphic 12">
            <a:extLst>
              <a:ext uri="{FF2B5EF4-FFF2-40B4-BE49-F238E27FC236}">
                <a16:creationId xmlns:a16="http://schemas.microsoft.com/office/drawing/2014/main" id="{818B4386-1FCF-4ACE-BE25-AF9CC5E2256F}"/>
              </a:ext>
            </a:extLst>
          </p:cNvPr>
          <p:cNvSpPr/>
          <p:nvPr userDrawn="1"/>
        </p:nvSpPr>
        <p:spPr>
          <a:xfrm>
            <a:off x="8217780" y="2973840"/>
            <a:ext cx="91138" cy="91138"/>
          </a:xfrm>
          <a:custGeom>
            <a:avLst/>
            <a:gdLst>
              <a:gd name="connsiteX0" fmla="*/ 91138 w 91138"/>
              <a:gd name="connsiteY0" fmla="*/ 45569 h 91138"/>
              <a:gd name="connsiteX1" fmla="*/ 45569 w 91138"/>
              <a:gd name="connsiteY1" fmla="*/ 91138 h 91138"/>
              <a:gd name="connsiteX2" fmla="*/ 0 w 91138"/>
              <a:gd name="connsiteY2" fmla="*/ 45569 h 91138"/>
              <a:gd name="connsiteX3" fmla="*/ 45569 w 91138"/>
              <a:gd name="connsiteY3" fmla="*/ 0 h 91138"/>
              <a:gd name="connsiteX4" fmla="*/ 91138 w 91138"/>
              <a:gd name="connsiteY4" fmla="*/ 45569 h 91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138" h="91138">
                <a:moveTo>
                  <a:pt x="91138" y="45569"/>
                </a:moveTo>
                <a:cubicBezTo>
                  <a:pt x="91138" y="70736"/>
                  <a:pt x="70736" y="91138"/>
                  <a:pt x="45569" y="91138"/>
                </a:cubicBezTo>
                <a:cubicBezTo>
                  <a:pt x="20402" y="91138"/>
                  <a:pt x="0" y="70736"/>
                  <a:pt x="0" y="45569"/>
                </a:cubicBezTo>
                <a:cubicBezTo>
                  <a:pt x="0" y="20402"/>
                  <a:pt x="20402" y="0"/>
                  <a:pt x="45569" y="0"/>
                </a:cubicBezTo>
                <a:cubicBezTo>
                  <a:pt x="70736" y="0"/>
                  <a:pt x="91138" y="20402"/>
                  <a:pt x="91138" y="45569"/>
                </a:cubicBezTo>
                <a:close/>
              </a:path>
            </a:pathLst>
          </a:custGeom>
          <a:solidFill>
            <a:schemeClr val="bg1"/>
          </a:solidFill>
          <a:ln w="422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21" name="Graphic 13">
            <a:extLst>
              <a:ext uri="{FF2B5EF4-FFF2-40B4-BE49-F238E27FC236}">
                <a16:creationId xmlns:a16="http://schemas.microsoft.com/office/drawing/2014/main" id="{19319560-50ED-4963-A2CF-74663239D426}"/>
              </a:ext>
            </a:extLst>
          </p:cNvPr>
          <p:cNvSpPr/>
          <p:nvPr userDrawn="1"/>
        </p:nvSpPr>
        <p:spPr>
          <a:xfrm>
            <a:off x="7859002" y="2744546"/>
            <a:ext cx="139038" cy="139038"/>
          </a:xfrm>
          <a:custGeom>
            <a:avLst/>
            <a:gdLst>
              <a:gd name="connsiteX0" fmla="*/ 129601 w 139038"/>
              <a:gd name="connsiteY0" fmla="*/ 60082 h 139038"/>
              <a:gd name="connsiteX1" fmla="*/ 78956 w 139038"/>
              <a:gd name="connsiteY1" fmla="*/ 60082 h 139038"/>
              <a:gd name="connsiteX2" fmla="*/ 78956 w 139038"/>
              <a:gd name="connsiteY2" fmla="*/ 9437 h 139038"/>
              <a:gd name="connsiteX3" fmla="*/ 69519 w 139038"/>
              <a:gd name="connsiteY3" fmla="*/ 0 h 139038"/>
              <a:gd name="connsiteX4" fmla="*/ 60082 w 139038"/>
              <a:gd name="connsiteY4" fmla="*/ 9437 h 139038"/>
              <a:gd name="connsiteX5" fmla="*/ 60082 w 139038"/>
              <a:gd name="connsiteY5" fmla="*/ 60082 h 139038"/>
              <a:gd name="connsiteX6" fmla="*/ 9437 w 139038"/>
              <a:gd name="connsiteY6" fmla="*/ 60082 h 139038"/>
              <a:gd name="connsiteX7" fmla="*/ 0 w 139038"/>
              <a:gd name="connsiteY7" fmla="*/ 69519 h 139038"/>
              <a:gd name="connsiteX8" fmla="*/ 9437 w 139038"/>
              <a:gd name="connsiteY8" fmla="*/ 78956 h 139038"/>
              <a:gd name="connsiteX9" fmla="*/ 60082 w 139038"/>
              <a:gd name="connsiteY9" fmla="*/ 78956 h 139038"/>
              <a:gd name="connsiteX10" fmla="*/ 60082 w 139038"/>
              <a:gd name="connsiteY10" fmla="*/ 129601 h 139038"/>
              <a:gd name="connsiteX11" fmla="*/ 69519 w 139038"/>
              <a:gd name="connsiteY11" fmla="*/ 139038 h 139038"/>
              <a:gd name="connsiteX12" fmla="*/ 78956 w 139038"/>
              <a:gd name="connsiteY12" fmla="*/ 129601 h 139038"/>
              <a:gd name="connsiteX13" fmla="*/ 78956 w 139038"/>
              <a:gd name="connsiteY13" fmla="*/ 78956 h 139038"/>
              <a:gd name="connsiteX14" fmla="*/ 129601 w 139038"/>
              <a:gd name="connsiteY14" fmla="*/ 78956 h 139038"/>
              <a:gd name="connsiteX15" fmla="*/ 139038 w 139038"/>
              <a:gd name="connsiteY15" fmla="*/ 69519 h 139038"/>
              <a:gd name="connsiteX16" fmla="*/ 129601 w 139038"/>
              <a:gd name="connsiteY16" fmla="*/ 60082 h 139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39038" h="139038">
                <a:moveTo>
                  <a:pt x="129601" y="60082"/>
                </a:moveTo>
                <a:lnTo>
                  <a:pt x="78956" y="60082"/>
                </a:lnTo>
                <a:lnTo>
                  <a:pt x="78956" y="9437"/>
                </a:lnTo>
                <a:cubicBezTo>
                  <a:pt x="78956" y="4225"/>
                  <a:pt x="74731" y="0"/>
                  <a:pt x="69519" y="0"/>
                </a:cubicBezTo>
                <a:cubicBezTo>
                  <a:pt x="64307" y="0"/>
                  <a:pt x="60082" y="4225"/>
                  <a:pt x="60082" y="9437"/>
                </a:cubicBezTo>
                <a:lnTo>
                  <a:pt x="60082" y="60082"/>
                </a:lnTo>
                <a:lnTo>
                  <a:pt x="9437" y="60082"/>
                </a:lnTo>
                <a:cubicBezTo>
                  <a:pt x="4225" y="60082"/>
                  <a:pt x="0" y="64307"/>
                  <a:pt x="0" y="69519"/>
                </a:cubicBezTo>
                <a:cubicBezTo>
                  <a:pt x="0" y="74731"/>
                  <a:pt x="4225" y="78956"/>
                  <a:pt x="9437" y="78956"/>
                </a:cubicBezTo>
                <a:lnTo>
                  <a:pt x="60082" y="78956"/>
                </a:lnTo>
                <a:lnTo>
                  <a:pt x="60082" y="129601"/>
                </a:lnTo>
                <a:cubicBezTo>
                  <a:pt x="60082" y="134813"/>
                  <a:pt x="64307" y="139038"/>
                  <a:pt x="69519" y="139038"/>
                </a:cubicBezTo>
                <a:cubicBezTo>
                  <a:pt x="74731" y="139038"/>
                  <a:pt x="78956" y="134813"/>
                  <a:pt x="78956" y="129601"/>
                </a:cubicBezTo>
                <a:lnTo>
                  <a:pt x="78956" y="78956"/>
                </a:lnTo>
                <a:lnTo>
                  <a:pt x="129601" y="78956"/>
                </a:lnTo>
                <a:cubicBezTo>
                  <a:pt x="134813" y="78956"/>
                  <a:pt x="139038" y="74731"/>
                  <a:pt x="139038" y="69519"/>
                </a:cubicBezTo>
                <a:cubicBezTo>
                  <a:pt x="139038" y="64307"/>
                  <a:pt x="134813" y="60082"/>
                  <a:pt x="129601" y="60082"/>
                </a:cubicBezTo>
                <a:close/>
              </a:path>
            </a:pathLst>
          </a:custGeom>
          <a:solidFill>
            <a:schemeClr val="bg1"/>
          </a:solidFill>
          <a:ln w="603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23" name="Graphic 15">
            <a:extLst>
              <a:ext uri="{FF2B5EF4-FFF2-40B4-BE49-F238E27FC236}">
                <a16:creationId xmlns:a16="http://schemas.microsoft.com/office/drawing/2014/main" id="{E5ABBDAD-943D-48F3-9C80-B29C48966C79}"/>
              </a:ext>
            </a:extLst>
          </p:cNvPr>
          <p:cNvSpPr/>
          <p:nvPr userDrawn="1"/>
        </p:nvSpPr>
        <p:spPr>
          <a:xfrm>
            <a:off x="7843462" y="3198265"/>
            <a:ext cx="127713" cy="127713"/>
          </a:xfrm>
          <a:custGeom>
            <a:avLst/>
            <a:gdLst>
              <a:gd name="connsiteX0" fmla="*/ 63857 w 127713"/>
              <a:gd name="connsiteY0" fmla="*/ 18874 h 127713"/>
              <a:gd name="connsiteX1" fmla="*/ 108839 w 127713"/>
              <a:gd name="connsiteY1" fmla="*/ 63857 h 127713"/>
              <a:gd name="connsiteX2" fmla="*/ 63857 w 127713"/>
              <a:gd name="connsiteY2" fmla="*/ 108839 h 127713"/>
              <a:gd name="connsiteX3" fmla="*/ 18874 w 127713"/>
              <a:gd name="connsiteY3" fmla="*/ 63857 h 127713"/>
              <a:gd name="connsiteX4" fmla="*/ 63857 w 127713"/>
              <a:gd name="connsiteY4" fmla="*/ 18874 h 127713"/>
              <a:gd name="connsiteX5" fmla="*/ 63857 w 127713"/>
              <a:gd name="connsiteY5" fmla="*/ 0 h 127713"/>
              <a:gd name="connsiteX6" fmla="*/ 0 w 127713"/>
              <a:gd name="connsiteY6" fmla="*/ 63857 h 127713"/>
              <a:gd name="connsiteX7" fmla="*/ 63857 w 127713"/>
              <a:gd name="connsiteY7" fmla="*/ 127713 h 127713"/>
              <a:gd name="connsiteX8" fmla="*/ 127713 w 127713"/>
              <a:gd name="connsiteY8" fmla="*/ 63857 h 127713"/>
              <a:gd name="connsiteX9" fmla="*/ 63857 w 127713"/>
              <a:gd name="connsiteY9" fmla="*/ 0 h 1277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7713" h="127713">
                <a:moveTo>
                  <a:pt x="63857" y="18874"/>
                </a:moveTo>
                <a:cubicBezTo>
                  <a:pt x="88700" y="18874"/>
                  <a:pt x="108839" y="39013"/>
                  <a:pt x="108839" y="63857"/>
                </a:cubicBezTo>
                <a:cubicBezTo>
                  <a:pt x="108839" y="88700"/>
                  <a:pt x="88700" y="108839"/>
                  <a:pt x="63857" y="108839"/>
                </a:cubicBezTo>
                <a:cubicBezTo>
                  <a:pt x="39013" y="108839"/>
                  <a:pt x="18874" y="88700"/>
                  <a:pt x="18874" y="63857"/>
                </a:cubicBezTo>
                <a:cubicBezTo>
                  <a:pt x="18898" y="39023"/>
                  <a:pt x="39023" y="18898"/>
                  <a:pt x="63857" y="18874"/>
                </a:cubicBezTo>
                <a:moveTo>
                  <a:pt x="63857" y="0"/>
                </a:moveTo>
                <a:cubicBezTo>
                  <a:pt x="28590" y="0"/>
                  <a:pt x="0" y="28590"/>
                  <a:pt x="0" y="63857"/>
                </a:cubicBezTo>
                <a:cubicBezTo>
                  <a:pt x="0" y="99124"/>
                  <a:pt x="28590" y="127713"/>
                  <a:pt x="63857" y="127713"/>
                </a:cubicBezTo>
                <a:cubicBezTo>
                  <a:pt x="99124" y="127713"/>
                  <a:pt x="127713" y="99124"/>
                  <a:pt x="127713" y="63857"/>
                </a:cubicBezTo>
                <a:cubicBezTo>
                  <a:pt x="127713" y="28590"/>
                  <a:pt x="99124" y="0"/>
                  <a:pt x="63857" y="0"/>
                </a:cubicBezTo>
                <a:close/>
              </a:path>
            </a:pathLst>
          </a:custGeom>
          <a:solidFill>
            <a:schemeClr val="bg1"/>
          </a:solidFill>
          <a:ln w="61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79060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Only">
    <p:bg>
      <p:bgPr>
        <a:gradFill>
          <a:gsLst>
            <a:gs pos="100000">
              <a:schemeClr val="accent4"/>
            </a:gs>
            <a:gs pos="0">
              <a:schemeClr val="accent2"/>
            </a:gs>
          </a:gsLst>
          <a:lin ang="81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icture Placeholder 18">
            <a:extLst>
              <a:ext uri="{FF2B5EF4-FFF2-40B4-BE49-F238E27FC236}">
                <a16:creationId xmlns:a16="http://schemas.microsoft.com/office/drawing/2014/main" id="{34120D15-E48C-4FBE-BB95-24DB36D9F45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366432" y="2530058"/>
            <a:ext cx="3707972" cy="3707971"/>
          </a:xfrm>
          <a:custGeom>
            <a:avLst/>
            <a:gdLst>
              <a:gd name="connsiteX0" fmla="*/ 1853986 w 3707972"/>
              <a:gd name="connsiteY0" fmla="*/ 0 h 3707971"/>
              <a:gd name="connsiteX1" fmla="*/ 3707972 w 3707972"/>
              <a:gd name="connsiteY1" fmla="*/ 1853986 h 3707971"/>
              <a:gd name="connsiteX2" fmla="*/ 2043545 w 3707972"/>
              <a:gd name="connsiteY2" fmla="*/ 3698400 h 3707971"/>
              <a:gd name="connsiteX3" fmla="*/ 1854006 w 3707972"/>
              <a:gd name="connsiteY3" fmla="*/ 3707971 h 3707971"/>
              <a:gd name="connsiteX4" fmla="*/ 1853966 w 3707972"/>
              <a:gd name="connsiteY4" fmla="*/ 3707971 h 3707971"/>
              <a:gd name="connsiteX5" fmla="*/ 1664427 w 3707972"/>
              <a:gd name="connsiteY5" fmla="*/ 3698400 h 3707971"/>
              <a:gd name="connsiteX6" fmla="*/ 0 w 3707972"/>
              <a:gd name="connsiteY6" fmla="*/ 1853986 h 3707971"/>
              <a:gd name="connsiteX7" fmla="*/ 1853986 w 3707972"/>
              <a:gd name="connsiteY7" fmla="*/ 0 h 37079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707972" h="3707971">
                <a:moveTo>
                  <a:pt x="1853986" y="0"/>
                </a:moveTo>
                <a:cubicBezTo>
                  <a:pt x="2877914" y="0"/>
                  <a:pt x="3707972" y="830058"/>
                  <a:pt x="3707972" y="1853986"/>
                </a:cubicBezTo>
                <a:cubicBezTo>
                  <a:pt x="3707972" y="2813919"/>
                  <a:pt x="2978429" y="3603458"/>
                  <a:pt x="2043545" y="3698400"/>
                </a:cubicBezTo>
                <a:lnTo>
                  <a:pt x="1854006" y="3707971"/>
                </a:lnTo>
                <a:lnTo>
                  <a:pt x="1853966" y="3707971"/>
                </a:lnTo>
                <a:lnTo>
                  <a:pt x="1664427" y="3698400"/>
                </a:lnTo>
                <a:cubicBezTo>
                  <a:pt x="729543" y="3603458"/>
                  <a:pt x="0" y="2813919"/>
                  <a:pt x="0" y="1853986"/>
                </a:cubicBezTo>
                <a:cubicBezTo>
                  <a:pt x="0" y="830058"/>
                  <a:pt x="830058" y="0"/>
                  <a:pt x="1853986" y="0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algn="ctr">
              <a:buNone/>
              <a:defRPr sz="16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969F227-D21C-48B3-828A-6BFA9585E82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202936" y="585216"/>
            <a:ext cx="5833872" cy="2276856"/>
          </a:xfrm>
        </p:spPr>
        <p:txBody>
          <a:bodyPr anchor="b"/>
          <a:lstStyle>
            <a:lvl1pPr algn="r">
              <a:defRPr sz="6000" b="1" cap="all" spc="4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Title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DF1DFFF-E5C5-43DF-B71C-7270DB97372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58368" y="201168"/>
            <a:ext cx="2743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9/3/20XX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EBC03C0-6EB7-4633-967C-12C35768BB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16200000">
            <a:off x="-548640" y="1938528"/>
            <a:ext cx="278892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0FF4306-91CD-4B7B-8A53-34BE8F9975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201168"/>
            <a:ext cx="2743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8DA9DAA-006C-4F4B-980E-E3DF019B24E2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13AE7F8D-AE68-4A83-BAB5-3A97D473CE3C}"/>
              </a:ext>
            </a:extLst>
          </p:cNvPr>
          <p:cNvCxnSpPr>
            <a:cxnSpLocks/>
          </p:cNvCxnSpPr>
          <p:nvPr userDrawn="1"/>
        </p:nvCxnSpPr>
        <p:spPr>
          <a:xfrm>
            <a:off x="856114" y="3503032"/>
            <a:ext cx="0" cy="3346090"/>
          </a:xfrm>
          <a:prstGeom prst="line">
            <a:avLst/>
          </a:prstGeom>
          <a:ln w="25400" cap="sq">
            <a:solidFill>
              <a:schemeClr val="bg1"/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A928810C-E773-43AE-A2A1-4073955CC8D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202936" y="3127248"/>
            <a:ext cx="5833872" cy="3118104"/>
          </a:xfrm>
        </p:spPr>
        <p:txBody>
          <a:bodyPr/>
          <a:lstStyle>
            <a:lvl1pPr marL="0" indent="0" algn="r"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Graphic 12">
            <a:extLst>
              <a:ext uri="{FF2B5EF4-FFF2-40B4-BE49-F238E27FC236}">
                <a16:creationId xmlns:a16="http://schemas.microsoft.com/office/drawing/2014/main" id="{EA1B6985-3E5A-40F4-9268-D4AB3BBF8C91}"/>
              </a:ext>
            </a:extLst>
          </p:cNvPr>
          <p:cNvSpPr/>
          <p:nvPr userDrawn="1"/>
        </p:nvSpPr>
        <p:spPr>
          <a:xfrm>
            <a:off x="4745394" y="2760277"/>
            <a:ext cx="91138" cy="91138"/>
          </a:xfrm>
          <a:custGeom>
            <a:avLst/>
            <a:gdLst>
              <a:gd name="connsiteX0" fmla="*/ 91138 w 91138"/>
              <a:gd name="connsiteY0" fmla="*/ 45569 h 91138"/>
              <a:gd name="connsiteX1" fmla="*/ 45569 w 91138"/>
              <a:gd name="connsiteY1" fmla="*/ 91138 h 91138"/>
              <a:gd name="connsiteX2" fmla="*/ 0 w 91138"/>
              <a:gd name="connsiteY2" fmla="*/ 45569 h 91138"/>
              <a:gd name="connsiteX3" fmla="*/ 45569 w 91138"/>
              <a:gd name="connsiteY3" fmla="*/ 0 h 91138"/>
              <a:gd name="connsiteX4" fmla="*/ 91138 w 91138"/>
              <a:gd name="connsiteY4" fmla="*/ 45569 h 91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138" h="91138">
                <a:moveTo>
                  <a:pt x="91138" y="45569"/>
                </a:moveTo>
                <a:cubicBezTo>
                  <a:pt x="91138" y="70736"/>
                  <a:pt x="70736" y="91138"/>
                  <a:pt x="45569" y="91138"/>
                </a:cubicBezTo>
                <a:cubicBezTo>
                  <a:pt x="20402" y="91138"/>
                  <a:pt x="0" y="70736"/>
                  <a:pt x="0" y="45569"/>
                </a:cubicBezTo>
                <a:cubicBezTo>
                  <a:pt x="0" y="20402"/>
                  <a:pt x="20402" y="0"/>
                  <a:pt x="45569" y="0"/>
                </a:cubicBezTo>
                <a:cubicBezTo>
                  <a:pt x="70736" y="0"/>
                  <a:pt x="91138" y="20402"/>
                  <a:pt x="91138" y="45569"/>
                </a:cubicBezTo>
                <a:close/>
              </a:path>
            </a:pathLst>
          </a:custGeom>
          <a:solidFill>
            <a:schemeClr val="bg1"/>
          </a:solidFill>
          <a:ln w="422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13" name="Graphic 13">
            <a:extLst>
              <a:ext uri="{FF2B5EF4-FFF2-40B4-BE49-F238E27FC236}">
                <a16:creationId xmlns:a16="http://schemas.microsoft.com/office/drawing/2014/main" id="{338BC906-9D03-4280-85E8-21A81BC21D73}"/>
              </a:ext>
            </a:extLst>
          </p:cNvPr>
          <p:cNvSpPr/>
          <p:nvPr userDrawn="1"/>
        </p:nvSpPr>
        <p:spPr>
          <a:xfrm>
            <a:off x="4386614" y="2530982"/>
            <a:ext cx="139039" cy="139039"/>
          </a:xfrm>
          <a:custGeom>
            <a:avLst/>
            <a:gdLst>
              <a:gd name="connsiteX0" fmla="*/ 129602 w 139039"/>
              <a:gd name="connsiteY0" fmla="*/ 60082 h 139039"/>
              <a:gd name="connsiteX1" fmla="*/ 78957 w 139039"/>
              <a:gd name="connsiteY1" fmla="*/ 60082 h 139039"/>
              <a:gd name="connsiteX2" fmla="*/ 78957 w 139039"/>
              <a:gd name="connsiteY2" fmla="*/ 9437 h 139039"/>
              <a:gd name="connsiteX3" fmla="*/ 69520 w 139039"/>
              <a:gd name="connsiteY3" fmla="*/ 0 h 139039"/>
              <a:gd name="connsiteX4" fmla="*/ 60082 w 139039"/>
              <a:gd name="connsiteY4" fmla="*/ 9437 h 139039"/>
              <a:gd name="connsiteX5" fmla="*/ 60082 w 139039"/>
              <a:gd name="connsiteY5" fmla="*/ 60082 h 139039"/>
              <a:gd name="connsiteX6" fmla="*/ 9437 w 139039"/>
              <a:gd name="connsiteY6" fmla="*/ 60082 h 139039"/>
              <a:gd name="connsiteX7" fmla="*/ 0 w 139039"/>
              <a:gd name="connsiteY7" fmla="*/ 69520 h 139039"/>
              <a:gd name="connsiteX8" fmla="*/ 9437 w 139039"/>
              <a:gd name="connsiteY8" fmla="*/ 78957 h 139039"/>
              <a:gd name="connsiteX9" fmla="*/ 60082 w 139039"/>
              <a:gd name="connsiteY9" fmla="*/ 78957 h 139039"/>
              <a:gd name="connsiteX10" fmla="*/ 60082 w 139039"/>
              <a:gd name="connsiteY10" fmla="*/ 129602 h 139039"/>
              <a:gd name="connsiteX11" fmla="*/ 69520 w 139039"/>
              <a:gd name="connsiteY11" fmla="*/ 139039 h 139039"/>
              <a:gd name="connsiteX12" fmla="*/ 78957 w 139039"/>
              <a:gd name="connsiteY12" fmla="*/ 129602 h 139039"/>
              <a:gd name="connsiteX13" fmla="*/ 78957 w 139039"/>
              <a:gd name="connsiteY13" fmla="*/ 78957 h 139039"/>
              <a:gd name="connsiteX14" fmla="*/ 129602 w 139039"/>
              <a:gd name="connsiteY14" fmla="*/ 78957 h 139039"/>
              <a:gd name="connsiteX15" fmla="*/ 139039 w 139039"/>
              <a:gd name="connsiteY15" fmla="*/ 69520 h 139039"/>
              <a:gd name="connsiteX16" fmla="*/ 129602 w 139039"/>
              <a:gd name="connsiteY16" fmla="*/ 60082 h 1390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39039" h="139039">
                <a:moveTo>
                  <a:pt x="129602" y="60082"/>
                </a:moveTo>
                <a:lnTo>
                  <a:pt x="78957" y="60082"/>
                </a:lnTo>
                <a:lnTo>
                  <a:pt x="78957" y="9437"/>
                </a:lnTo>
                <a:cubicBezTo>
                  <a:pt x="78957" y="4225"/>
                  <a:pt x="74731" y="0"/>
                  <a:pt x="69520" y="0"/>
                </a:cubicBezTo>
                <a:cubicBezTo>
                  <a:pt x="64308" y="0"/>
                  <a:pt x="60082" y="4225"/>
                  <a:pt x="60082" y="9437"/>
                </a:cubicBezTo>
                <a:lnTo>
                  <a:pt x="60082" y="60082"/>
                </a:lnTo>
                <a:lnTo>
                  <a:pt x="9437" y="60082"/>
                </a:lnTo>
                <a:cubicBezTo>
                  <a:pt x="4225" y="60082"/>
                  <a:pt x="0" y="64308"/>
                  <a:pt x="0" y="69520"/>
                </a:cubicBezTo>
                <a:cubicBezTo>
                  <a:pt x="0" y="74731"/>
                  <a:pt x="4225" y="78957"/>
                  <a:pt x="9437" y="78957"/>
                </a:cubicBezTo>
                <a:lnTo>
                  <a:pt x="60082" y="78957"/>
                </a:lnTo>
                <a:lnTo>
                  <a:pt x="60082" y="129602"/>
                </a:lnTo>
                <a:cubicBezTo>
                  <a:pt x="60082" y="134814"/>
                  <a:pt x="64308" y="139039"/>
                  <a:pt x="69520" y="139039"/>
                </a:cubicBezTo>
                <a:cubicBezTo>
                  <a:pt x="74731" y="139039"/>
                  <a:pt x="78957" y="134814"/>
                  <a:pt x="78957" y="129602"/>
                </a:cubicBezTo>
                <a:lnTo>
                  <a:pt x="78957" y="78957"/>
                </a:lnTo>
                <a:lnTo>
                  <a:pt x="129602" y="78957"/>
                </a:lnTo>
                <a:cubicBezTo>
                  <a:pt x="134814" y="78957"/>
                  <a:pt x="139039" y="74731"/>
                  <a:pt x="139039" y="69520"/>
                </a:cubicBezTo>
                <a:cubicBezTo>
                  <a:pt x="139039" y="64308"/>
                  <a:pt x="134814" y="60082"/>
                  <a:pt x="129602" y="60082"/>
                </a:cubicBezTo>
                <a:close/>
              </a:path>
            </a:pathLst>
          </a:custGeom>
          <a:solidFill>
            <a:schemeClr val="bg1"/>
          </a:solidFill>
          <a:ln w="603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17" name="Graphic 15">
            <a:extLst>
              <a:ext uri="{FF2B5EF4-FFF2-40B4-BE49-F238E27FC236}">
                <a16:creationId xmlns:a16="http://schemas.microsoft.com/office/drawing/2014/main" id="{C5C06D53-C9F6-47E8-BFE1-B8193A1AED8B}"/>
              </a:ext>
            </a:extLst>
          </p:cNvPr>
          <p:cNvSpPr/>
          <p:nvPr userDrawn="1"/>
        </p:nvSpPr>
        <p:spPr>
          <a:xfrm>
            <a:off x="1669987" y="6031572"/>
            <a:ext cx="127714" cy="127714"/>
          </a:xfrm>
          <a:custGeom>
            <a:avLst/>
            <a:gdLst>
              <a:gd name="connsiteX0" fmla="*/ 63857 w 127714"/>
              <a:gd name="connsiteY0" fmla="*/ 18874 h 127714"/>
              <a:gd name="connsiteX1" fmla="*/ 108840 w 127714"/>
              <a:gd name="connsiteY1" fmla="*/ 63857 h 127714"/>
              <a:gd name="connsiteX2" fmla="*/ 63857 w 127714"/>
              <a:gd name="connsiteY2" fmla="*/ 108840 h 127714"/>
              <a:gd name="connsiteX3" fmla="*/ 18874 w 127714"/>
              <a:gd name="connsiteY3" fmla="*/ 63857 h 127714"/>
              <a:gd name="connsiteX4" fmla="*/ 63857 w 127714"/>
              <a:gd name="connsiteY4" fmla="*/ 18874 h 127714"/>
              <a:gd name="connsiteX5" fmla="*/ 63857 w 127714"/>
              <a:gd name="connsiteY5" fmla="*/ 0 h 127714"/>
              <a:gd name="connsiteX6" fmla="*/ 0 w 127714"/>
              <a:gd name="connsiteY6" fmla="*/ 63857 h 127714"/>
              <a:gd name="connsiteX7" fmla="*/ 63857 w 127714"/>
              <a:gd name="connsiteY7" fmla="*/ 127714 h 127714"/>
              <a:gd name="connsiteX8" fmla="*/ 127714 w 127714"/>
              <a:gd name="connsiteY8" fmla="*/ 63857 h 127714"/>
              <a:gd name="connsiteX9" fmla="*/ 63857 w 127714"/>
              <a:gd name="connsiteY9" fmla="*/ 0 h 1277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7714" h="127714">
                <a:moveTo>
                  <a:pt x="63857" y="18874"/>
                </a:moveTo>
                <a:cubicBezTo>
                  <a:pt x="88700" y="18874"/>
                  <a:pt x="108840" y="39014"/>
                  <a:pt x="108840" y="63857"/>
                </a:cubicBezTo>
                <a:cubicBezTo>
                  <a:pt x="108840" y="88700"/>
                  <a:pt x="88700" y="108840"/>
                  <a:pt x="63857" y="108840"/>
                </a:cubicBezTo>
                <a:cubicBezTo>
                  <a:pt x="39014" y="108840"/>
                  <a:pt x="18874" y="88700"/>
                  <a:pt x="18874" y="63857"/>
                </a:cubicBezTo>
                <a:cubicBezTo>
                  <a:pt x="18898" y="39024"/>
                  <a:pt x="39024" y="18898"/>
                  <a:pt x="63857" y="18874"/>
                </a:cubicBezTo>
                <a:moveTo>
                  <a:pt x="63857" y="0"/>
                </a:moveTo>
                <a:cubicBezTo>
                  <a:pt x="28590" y="0"/>
                  <a:pt x="0" y="28590"/>
                  <a:pt x="0" y="63857"/>
                </a:cubicBezTo>
                <a:cubicBezTo>
                  <a:pt x="0" y="99124"/>
                  <a:pt x="28590" y="127714"/>
                  <a:pt x="63857" y="127714"/>
                </a:cubicBezTo>
                <a:cubicBezTo>
                  <a:pt x="99124" y="127714"/>
                  <a:pt x="127714" y="99124"/>
                  <a:pt x="127714" y="63857"/>
                </a:cubicBezTo>
                <a:cubicBezTo>
                  <a:pt x="127714" y="28590"/>
                  <a:pt x="99124" y="0"/>
                  <a:pt x="63857" y="0"/>
                </a:cubicBezTo>
                <a:close/>
              </a:path>
            </a:pathLst>
          </a:custGeom>
          <a:solidFill>
            <a:schemeClr val="bg1"/>
          </a:solidFill>
          <a:ln w="61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07687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E62FC6D8-DD87-4B93-8491-43C84EE63FE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451965" y="1665520"/>
            <a:ext cx="4266960" cy="4266968"/>
          </a:xfrm>
          <a:custGeom>
            <a:avLst/>
            <a:gdLst>
              <a:gd name="connsiteX0" fmla="*/ 2133823 w 4266960"/>
              <a:gd name="connsiteY0" fmla="*/ 0 h 4266968"/>
              <a:gd name="connsiteX1" fmla="*/ 4256628 w 4266960"/>
              <a:gd name="connsiteY1" fmla="*/ 1915652 h 4266968"/>
              <a:gd name="connsiteX2" fmla="*/ 4266960 w 4266960"/>
              <a:gd name="connsiteY2" fmla="*/ 2120258 h 4266968"/>
              <a:gd name="connsiteX3" fmla="*/ 4266960 w 4266960"/>
              <a:gd name="connsiteY3" fmla="*/ 2147389 h 4266968"/>
              <a:gd name="connsiteX4" fmla="*/ 4256628 w 4266960"/>
              <a:gd name="connsiteY4" fmla="*/ 2351994 h 4266968"/>
              <a:gd name="connsiteX5" fmla="*/ 2351994 w 4266960"/>
              <a:gd name="connsiteY5" fmla="*/ 4256629 h 4266968"/>
              <a:gd name="connsiteX6" fmla="*/ 2147230 w 4266960"/>
              <a:gd name="connsiteY6" fmla="*/ 4266968 h 4266968"/>
              <a:gd name="connsiteX7" fmla="*/ 2120416 w 4266960"/>
              <a:gd name="connsiteY7" fmla="*/ 4266968 h 4266968"/>
              <a:gd name="connsiteX8" fmla="*/ 1915652 w 4266960"/>
              <a:gd name="connsiteY8" fmla="*/ 4256629 h 4266968"/>
              <a:gd name="connsiteX9" fmla="*/ 0 w 4266960"/>
              <a:gd name="connsiteY9" fmla="*/ 2133823 h 4266968"/>
              <a:gd name="connsiteX10" fmla="*/ 2133823 w 4266960"/>
              <a:gd name="connsiteY10" fmla="*/ 0 h 4266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266960" h="4266968">
                <a:moveTo>
                  <a:pt x="2133823" y="0"/>
                </a:moveTo>
                <a:cubicBezTo>
                  <a:pt x="3238644" y="0"/>
                  <a:pt x="4147355" y="839660"/>
                  <a:pt x="4256628" y="1915652"/>
                </a:cubicBezTo>
                <a:lnTo>
                  <a:pt x="4266960" y="2120258"/>
                </a:lnTo>
                <a:lnTo>
                  <a:pt x="4266960" y="2147389"/>
                </a:lnTo>
                <a:lnTo>
                  <a:pt x="4256628" y="2351994"/>
                </a:lnTo>
                <a:cubicBezTo>
                  <a:pt x="4154640" y="3356254"/>
                  <a:pt x="3356253" y="4154640"/>
                  <a:pt x="2351994" y="4256629"/>
                </a:cubicBezTo>
                <a:lnTo>
                  <a:pt x="2147230" y="4266968"/>
                </a:lnTo>
                <a:lnTo>
                  <a:pt x="2120416" y="4266968"/>
                </a:lnTo>
                <a:lnTo>
                  <a:pt x="1915652" y="4256629"/>
                </a:lnTo>
                <a:cubicBezTo>
                  <a:pt x="839660" y="4147356"/>
                  <a:pt x="0" y="3238645"/>
                  <a:pt x="0" y="2133823"/>
                </a:cubicBezTo>
                <a:cubicBezTo>
                  <a:pt x="0" y="955346"/>
                  <a:pt x="955346" y="0"/>
                  <a:pt x="2133823" y="0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696CF8C-1EA0-4E47-AC60-CAC3B80A3C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4672" y="1335024"/>
            <a:ext cx="6190488" cy="1179576"/>
          </a:xfrm>
        </p:spPr>
        <p:txBody>
          <a:bodyPr lIns="91440" tIns="45720" rIns="91440" bIns="45720" anchor="b"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8CABF8-19D8-4F3C-994F-4D35EC7A2C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50392" y="2825496"/>
            <a:ext cx="6190488" cy="3346704"/>
          </a:xfrm>
        </p:spPr>
        <p:txBody>
          <a:bodyPr/>
          <a:lstStyle>
            <a:lvl1pPr marL="0" indent="0">
              <a:lnSpc>
                <a:spcPct val="110000"/>
              </a:lnSpc>
              <a:buNone/>
              <a:defRPr sz="2000"/>
            </a:lvl1pPr>
            <a:lvl2pPr marL="228600">
              <a:defRPr sz="1800"/>
            </a:lvl2pPr>
            <a:lvl3pPr marL="457200">
              <a:defRPr sz="1600"/>
            </a:lvl3pPr>
            <a:lvl4pPr marL="685800"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97BB2D-4E2C-4490-A2A3-4B68BCC5D2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9/3/20XX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40F15D-DD72-46D5-BF0F-F506471070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964424" y="621792"/>
            <a:ext cx="4114800" cy="365125"/>
          </a:xfrm>
        </p:spPr>
        <p:txBody>
          <a:bodyPr/>
          <a:lstStyle>
            <a:lvl1pPr>
              <a:defRPr baseline="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66FD4D-815A-431C-ADEF-DE6F236F61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fld id="{D8DA9DAA-006C-4F4B-980E-E3DF019B24E2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FA8B3D0E-ED3F-46FA-AE79-5FEFDE9168E3}"/>
              </a:ext>
            </a:extLst>
          </p:cNvPr>
          <p:cNvCxnSpPr>
            <a:cxnSpLocks/>
          </p:cNvCxnSpPr>
          <p:nvPr userDrawn="1"/>
        </p:nvCxnSpPr>
        <p:spPr>
          <a:xfrm>
            <a:off x="0" y="806470"/>
            <a:ext cx="7903723" cy="0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08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Graphic 10">
            <a:extLst>
              <a:ext uri="{FF2B5EF4-FFF2-40B4-BE49-F238E27FC236}">
                <a16:creationId xmlns:a16="http://schemas.microsoft.com/office/drawing/2014/main" id="{AAD06B87-D9B2-4F94-B734-A8F039A2033F}"/>
              </a:ext>
            </a:extLst>
          </p:cNvPr>
          <p:cNvSpPr/>
          <p:nvPr userDrawn="1"/>
        </p:nvSpPr>
        <p:spPr>
          <a:xfrm>
            <a:off x="11281590" y="2070656"/>
            <a:ext cx="91138" cy="91138"/>
          </a:xfrm>
          <a:custGeom>
            <a:avLst/>
            <a:gdLst>
              <a:gd name="connsiteX0" fmla="*/ 91138 w 91138"/>
              <a:gd name="connsiteY0" fmla="*/ 45569 h 91138"/>
              <a:gd name="connsiteX1" fmla="*/ 45569 w 91138"/>
              <a:gd name="connsiteY1" fmla="*/ 91138 h 91138"/>
              <a:gd name="connsiteX2" fmla="*/ 0 w 91138"/>
              <a:gd name="connsiteY2" fmla="*/ 45569 h 91138"/>
              <a:gd name="connsiteX3" fmla="*/ 45569 w 91138"/>
              <a:gd name="connsiteY3" fmla="*/ 0 h 91138"/>
              <a:gd name="connsiteX4" fmla="*/ 91138 w 91138"/>
              <a:gd name="connsiteY4" fmla="*/ 45569 h 91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138" h="91138">
                <a:moveTo>
                  <a:pt x="91138" y="45569"/>
                </a:moveTo>
                <a:cubicBezTo>
                  <a:pt x="91138" y="70736"/>
                  <a:pt x="70736" y="91138"/>
                  <a:pt x="45569" y="91138"/>
                </a:cubicBezTo>
                <a:cubicBezTo>
                  <a:pt x="20402" y="91138"/>
                  <a:pt x="0" y="70736"/>
                  <a:pt x="0" y="45569"/>
                </a:cubicBezTo>
                <a:cubicBezTo>
                  <a:pt x="0" y="20402"/>
                  <a:pt x="20402" y="0"/>
                  <a:pt x="45569" y="0"/>
                </a:cubicBezTo>
                <a:cubicBezTo>
                  <a:pt x="70736" y="0"/>
                  <a:pt x="91138" y="20402"/>
                  <a:pt x="91138" y="45569"/>
                </a:cubicBezTo>
                <a:close/>
              </a:path>
            </a:pathLst>
          </a:custGeom>
          <a:solidFill>
            <a:schemeClr val="accent2"/>
          </a:solidFill>
          <a:ln w="422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19" name="Graphic 11">
            <a:extLst>
              <a:ext uri="{FF2B5EF4-FFF2-40B4-BE49-F238E27FC236}">
                <a16:creationId xmlns:a16="http://schemas.microsoft.com/office/drawing/2014/main" id="{BB13A13C-36EA-4B13-9175-C5FE95B34D33}"/>
              </a:ext>
            </a:extLst>
          </p:cNvPr>
          <p:cNvSpPr/>
          <p:nvPr userDrawn="1"/>
        </p:nvSpPr>
        <p:spPr>
          <a:xfrm>
            <a:off x="10969280" y="1780012"/>
            <a:ext cx="139039" cy="139039"/>
          </a:xfrm>
          <a:custGeom>
            <a:avLst/>
            <a:gdLst>
              <a:gd name="connsiteX0" fmla="*/ 129602 w 139039"/>
              <a:gd name="connsiteY0" fmla="*/ 60082 h 139039"/>
              <a:gd name="connsiteX1" fmla="*/ 78957 w 139039"/>
              <a:gd name="connsiteY1" fmla="*/ 60082 h 139039"/>
              <a:gd name="connsiteX2" fmla="*/ 78957 w 139039"/>
              <a:gd name="connsiteY2" fmla="*/ 9437 h 139039"/>
              <a:gd name="connsiteX3" fmla="*/ 69520 w 139039"/>
              <a:gd name="connsiteY3" fmla="*/ 0 h 139039"/>
              <a:gd name="connsiteX4" fmla="*/ 60082 w 139039"/>
              <a:gd name="connsiteY4" fmla="*/ 9437 h 139039"/>
              <a:gd name="connsiteX5" fmla="*/ 60082 w 139039"/>
              <a:gd name="connsiteY5" fmla="*/ 60082 h 139039"/>
              <a:gd name="connsiteX6" fmla="*/ 9437 w 139039"/>
              <a:gd name="connsiteY6" fmla="*/ 60082 h 139039"/>
              <a:gd name="connsiteX7" fmla="*/ 0 w 139039"/>
              <a:gd name="connsiteY7" fmla="*/ 69520 h 139039"/>
              <a:gd name="connsiteX8" fmla="*/ 9437 w 139039"/>
              <a:gd name="connsiteY8" fmla="*/ 78957 h 139039"/>
              <a:gd name="connsiteX9" fmla="*/ 60082 w 139039"/>
              <a:gd name="connsiteY9" fmla="*/ 78957 h 139039"/>
              <a:gd name="connsiteX10" fmla="*/ 60082 w 139039"/>
              <a:gd name="connsiteY10" fmla="*/ 129602 h 139039"/>
              <a:gd name="connsiteX11" fmla="*/ 69520 w 139039"/>
              <a:gd name="connsiteY11" fmla="*/ 139039 h 139039"/>
              <a:gd name="connsiteX12" fmla="*/ 78957 w 139039"/>
              <a:gd name="connsiteY12" fmla="*/ 129602 h 139039"/>
              <a:gd name="connsiteX13" fmla="*/ 78957 w 139039"/>
              <a:gd name="connsiteY13" fmla="*/ 78957 h 139039"/>
              <a:gd name="connsiteX14" fmla="*/ 129602 w 139039"/>
              <a:gd name="connsiteY14" fmla="*/ 78957 h 139039"/>
              <a:gd name="connsiteX15" fmla="*/ 139039 w 139039"/>
              <a:gd name="connsiteY15" fmla="*/ 69520 h 139039"/>
              <a:gd name="connsiteX16" fmla="*/ 129602 w 139039"/>
              <a:gd name="connsiteY16" fmla="*/ 60082 h 1390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39039" h="139039">
                <a:moveTo>
                  <a:pt x="129602" y="60082"/>
                </a:moveTo>
                <a:lnTo>
                  <a:pt x="78957" y="60082"/>
                </a:lnTo>
                <a:lnTo>
                  <a:pt x="78957" y="9437"/>
                </a:lnTo>
                <a:cubicBezTo>
                  <a:pt x="78957" y="4225"/>
                  <a:pt x="74731" y="0"/>
                  <a:pt x="69520" y="0"/>
                </a:cubicBezTo>
                <a:cubicBezTo>
                  <a:pt x="64308" y="0"/>
                  <a:pt x="60082" y="4225"/>
                  <a:pt x="60082" y="9437"/>
                </a:cubicBezTo>
                <a:lnTo>
                  <a:pt x="60082" y="60082"/>
                </a:lnTo>
                <a:lnTo>
                  <a:pt x="9437" y="60082"/>
                </a:lnTo>
                <a:cubicBezTo>
                  <a:pt x="4225" y="60082"/>
                  <a:pt x="0" y="64308"/>
                  <a:pt x="0" y="69520"/>
                </a:cubicBezTo>
                <a:cubicBezTo>
                  <a:pt x="0" y="74731"/>
                  <a:pt x="4225" y="78957"/>
                  <a:pt x="9437" y="78957"/>
                </a:cubicBezTo>
                <a:lnTo>
                  <a:pt x="60082" y="78957"/>
                </a:lnTo>
                <a:lnTo>
                  <a:pt x="60082" y="129602"/>
                </a:lnTo>
                <a:cubicBezTo>
                  <a:pt x="60082" y="134814"/>
                  <a:pt x="64308" y="139039"/>
                  <a:pt x="69520" y="139039"/>
                </a:cubicBezTo>
                <a:cubicBezTo>
                  <a:pt x="74731" y="139039"/>
                  <a:pt x="78957" y="134814"/>
                  <a:pt x="78957" y="129602"/>
                </a:cubicBezTo>
                <a:lnTo>
                  <a:pt x="78957" y="78957"/>
                </a:lnTo>
                <a:lnTo>
                  <a:pt x="129602" y="78957"/>
                </a:lnTo>
                <a:cubicBezTo>
                  <a:pt x="134814" y="78957"/>
                  <a:pt x="139039" y="74731"/>
                  <a:pt x="139039" y="69520"/>
                </a:cubicBezTo>
                <a:cubicBezTo>
                  <a:pt x="139039" y="64308"/>
                  <a:pt x="134814" y="60082"/>
                  <a:pt x="129602" y="60082"/>
                </a:cubicBezTo>
                <a:close/>
              </a:path>
            </a:pathLst>
          </a:custGeom>
          <a:solidFill>
            <a:schemeClr val="accent2"/>
          </a:solidFill>
          <a:ln w="603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71113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ection Header">
    <p:bg>
      <p:bgPr>
        <a:gradFill>
          <a:gsLst>
            <a:gs pos="100000">
              <a:schemeClr val="accent4"/>
            </a:gs>
            <a:gs pos="0">
              <a:schemeClr val="accent2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640AAD-80AF-40E7-BE3F-43D32FC68ED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463040"/>
            <a:ext cx="9144000" cy="2340864"/>
          </a:xfrm>
        </p:spPr>
        <p:txBody>
          <a:bodyPr anchor="b">
            <a:normAutofit/>
          </a:bodyPr>
          <a:lstStyle>
            <a:lvl1pPr algn="ctr">
              <a:defRPr sz="6000" b="1" i="0" cap="all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C80FBD9-0977-4B2B-9318-30774BB094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7048" y="3858768"/>
            <a:ext cx="9144000" cy="132588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Graphic 12">
            <a:extLst>
              <a:ext uri="{FF2B5EF4-FFF2-40B4-BE49-F238E27FC236}">
                <a16:creationId xmlns:a16="http://schemas.microsoft.com/office/drawing/2014/main" id="{8A41917E-4B97-447C-98AB-970D625F1DE6}"/>
              </a:ext>
            </a:extLst>
          </p:cNvPr>
          <p:cNvSpPr/>
          <p:nvPr userDrawn="1"/>
        </p:nvSpPr>
        <p:spPr>
          <a:xfrm>
            <a:off x="10772266" y="3054359"/>
            <a:ext cx="91138" cy="91138"/>
          </a:xfrm>
          <a:custGeom>
            <a:avLst/>
            <a:gdLst>
              <a:gd name="connsiteX0" fmla="*/ 91138 w 91138"/>
              <a:gd name="connsiteY0" fmla="*/ 45569 h 91138"/>
              <a:gd name="connsiteX1" fmla="*/ 45569 w 91138"/>
              <a:gd name="connsiteY1" fmla="*/ 91138 h 91138"/>
              <a:gd name="connsiteX2" fmla="*/ 0 w 91138"/>
              <a:gd name="connsiteY2" fmla="*/ 45569 h 91138"/>
              <a:gd name="connsiteX3" fmla="*/ 45569 w 91138"/>
              <a:gd name="connsiteY3" fmla="*/ 0 h 91138"/>
              <a:gd name="connsiteX4" fmla="*/ 91138 w 91138"/>
              <a:gd name="connsiteY4" fmla="*/ 45569 h 91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138" h="91138">
                <a:moveTo>
                  <a:pt x="91138" y="45569"/>
                </a:moveTo>
                <a:cubicBezTo>
                  <a:pt x="91138" y="70736"/>
                  <a:pt x="70736" y="91138"/>
                  <a:pt x="45569" y="91138"/>
                </a:cubicBezTo>
                <a:cubicBezTo>
                  <a:pt x="20402" y="91138"/>
                  <a:pt x="0" y="70736"/>
                  <a:pt x="0" y="45569"/>
                </a:cubicBezTo>
                <a:cubicBezTo>
                  <a:pt x="0" y="20402"/>
                  <a:pt x="20402" y="0"/>
                  <a:pt x="45569" y="0"/>
                </a:cubicBezTo>
                <a:cubicBezTo>
                  <a:pt x="70736" y="0"/>
                  <a:pt x="91138" y="20402"/>
                  <a:pt x="91138" y="45569"/>
                </a:cubicBezTo>
                <a:close/>
              </a:path>
            </a:pathLst>
          </a:custGeom>
          <a:solidFill>
            <a:schemeClr val="bg1"/>
          </a:solidFill>
          <a:ln w="422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5" name="Graphic 13">
            <a:extLst>
              <a:ext uri="{FF2B5EF4-FFF2-40B4-BE49-F238E27FC236}">
                <a16:creationId xmlns:a16="http://schemas.microsoft.com/office/drawing/2014/main" id="{3B3FD238-4561-4AF8-A1F1-185B0CAFE2AC}"/>
              </a:ext>
            </a:extLst>
          </p:cNvPr>
          <p:cNvSpPr/>
          <p:nvPr userDrawn="1"/>
        </p:nvSpPr>
        <p:spPr>
          <a:xfrm>
            <a:off x="10724364" y="2515838"/>
            <a:ext cx="139039" cy="139039"/>
          </a:xfrm>
          <a:custGeom>
            <a:avLst/>
            <a:gdLst>
              <a:gd name="connsiteX0" fmla="*/ 129602 w 139039"/>
              <a:gd name="connsiteY0" fmla="*/ 60082 h 139039"/>
              <a:gd name="connsiteX1" fmla="*/ 78957 w 139039"/>
              <a:gd name="connsiteY1" fmla="*/ 60082 h 139039"/>
              <a:gd name="connsiteX2" fmla="*/ 78957 w 139039"/>
              <a:gd name="connsiteY2" fmla="*/ 9437 h 139039"/>
              <a:gd name="connsiteX3" fmla="*/ 69520 w 139039"/>
              <a:gd name="connsiteY3" fmla="*/ 0 h 139039"/>
              <a:gd name="connsiteX4" fmla="*/ 60082 w 139039"/>
              <a:gd name="connsiteY4" fmla="*/ 9437 h 139039"/>
              <a:gd name="connsiteX5" fmla="*/ 60082 w 139039"/>
              <a:gd name="connsiteY5" fmla="*/ 60082 h 139039"/>
              <a:gd name="connsiteX6" fmla="*/ 9437 w 139039"/>
              <a:gd name="connsiteY6" fmla="*/ 60082 h 139039"/>
              <a:gd name="connsiteX7" fmla="*/ 0 w 139039"/>
              <a:gd name="connsiteY7" fmla="*/ 69520 h 139039"/>
              <a:gd name="connsiteX8" fmla="*/ 9437 w 139039"/>
              <a:gd name="connsiteY8" fmla="*/ 78957 h 139039"/>
              <a:gd name="connsiteX9" fmla="*/ 60082 w 139039"/>
              <a:gd name="connsiteY9" fmla="*/ 78957 h 139039"/>
              <a:gd name="connsiteX10" fmla="*/ 60082 w 139039"/>
              <a:gd name="connsiteY10" fmla="*/ 129602 h 139039"/>
              <a:gd name="connsiteX11" fmla="*/ 69520 w 139039"/>
              <a:gd name="connsiteY11" fmla="*/ 139039 h 139039"/>
              <a:gd name="connsiteX12" fmla="*/ 78957 w 139039"/>
              <a:gd name="connsiteY12" fmla="*/ 129602 h 139039"/>
              <a:gd name="connsiteX13" fmla="*/ 78957 w 139039"/>
              <a:gd name="connsiteY13" fmla="*/ 78957 h 139039"/>
              <a:gd name="connsiteX14" fmla="*/ 129602 w 139039"/>
              <a:gd name="connsiteY14" fmla="*/ 78957 h 139039"/>
              <a:gd name="connsiteX15" fmla="*/ 139039 w 139039"/>
              <a:gd name="connsiteY15" fmla="*/ 69520 h 139039"/>
              <a:gd name="connsiteX16" fmla="*/ 129602 w 139039"/>
              <a:gd name="connsiteY16" fmla="*/ 60082 h 1390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39039" h="139039">
                <a:moveTo>
                  <a:pt x="129602" y="60082"/>
                </a:moveTo>
                <a:lnTo>
                  <a:pt x="78957" y="60082"/>
                </a:lnTo>
                <a:lnTo>
                  <a:pt x="78957" y="9437"/>
                </a:lnTo>
                <a:cubicBezTo>
                  <a:pt x="78957" y="4225"/>
                  <a:pt x="74731" y="0"/>
                  <a:pt x="69520" y="0"/>
                </a:cubicBezTo>
                <a:cubicBezTo>
                  <a:pt x="64308" y="0"/>
                  <a:pt x="60082" y="4225"/>
                  <a:pt x="60082" y="9437"/>
                </a:cubicBezTo>
                <a:lnTo>
                  <a:pt x="60082" y="60082"/>
                </a:lnTo>
                <a:lnTo>
                  <a:pt x="9437" y="60082"/>
                </a:lnTo>
                <a:cubicBezTo>
                  <a:pt x="4225" y="60082"/>
                  <a:pt x="0" y="64308"/>
                  <a:pt x="0" y="69520"/>
                </a:cubicBezTo>
                <a:cubicBezTo>
                  <a:pt x="0" y="74731"/>
                  <a:pt x="4225" y="78957"/>
                  <a:pt x="9437" y="78957"/>
                </a:cubicBezTo>
                <a:lnTo>
                  <a:pt x="60082" y="78957"/>
                </a:lnTo>
                <a:lnTo>
                  <a:pt x="60082" y="129602"/>
                </a:lnTo>
                <a:cubicBezTo>
                  <a:pt x="60082" y="134814"/>
                  <a:pt x="64308" y="139039"/>
                  <a:pt x="69520" y="139039"/>
                </a:cubicBezTo>
                <a:cubicBezTo>
                  <a:pt x="74731" y="139039"/>
                  <a:pt x="78957" y="134814"/>
                  <a:pt x="78957" y="129602"/>
                </a:cubicBezTo>
                <a:lnTo>
                  <a:pt x="78957" y="78957"/>
                </a:lnTo>
                <a:lnTo>
                  <a:pt x="129602" y="78957"/>
                </a:lnTo>
                <a:cubicBezTo>
                  <a:pt x="134814" y="78957"/>
                  <a:pt x="139039" y="74731"/>
                  <a:pt x="139039" y="69520"/>
                </a:cubicBezTo>
                <a:cubicBezTo>
                  <a:pt x="139039" y="64308"/>
                  <a:pt x="134814" y="60082"/>
                  <a:pt x="129602" y="60082"/>
                </a:cubicBezTo>
                <a:close/>
              </a:path>
            </a:pathLst>
          </a:custGeom>
          <a:solidFill>
            <a:schemeClr val="bg1"/>
          </a:solidFill>
          <a:ln w="603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6" name="Graphic 15">
            <a:extLst>
              <a:ext uri="{FF2B5EF4-FFF2-40B4-BE49-F238E27FC236}">
                <a16:creationId xmlns:a16="http://schemas.microsoft.com/office/drawing/2014/main" id="{BAB9414C-AE69-4648-873E-9CE6B2DF8A71}"/>
              </a:ext>
            </a:extLst>
          </p:cNvPr>
          <p:cNvSpPr/>
          <p:nvPr userDrawn="1"/>
        </p:nvSpPr>
        <p:spPr>
          <a:xfrm>
            <a:off x="11024834" y="2787572"/>
            <a:ext cx="127714" cy="127714"/>
          </a:xfrm>
          <a:custGeom>
            <a:avLst/>
            <a:gdLst>
              <a:gd name="connsiteX0" fmla="*/ 63857 w 127714"/>
              <a:gd name="connsiteY0" fmla="*/ 18874 h 127714"/>
              <a:gd name="connsiteX1" fmla="*/ 108840 w 127714"/>
              <a:gd name="connsiteY1" fmla="*/ 63857 h 127714"/>
              <a:gd name="connsiteX2" fmla="*/ 63857 w 127714"/>
              <a:gd name="connsiteY2" fmla="*/ 108840 h 127714"/>
              <a:gd name="connsiteX3" fmla="*/ 18874 w 127714"/>
              <a:gd name="connsiteY3" fmla="*/ 63857 h 127714"/>
              <a:gd name="connsiteX4" fmla="*/ 63857 w 127714"/>
              <a:gd name="connsiteY4" fmla="*/ 18874 h 127714"/>
              <a:gd name="connsiteX5" fmla="*/ 63857 w 127714"/>
              <a:gd name="connsiteY5" fmla="*/ 0 h 127714"/>
              <a:gd name="connsiteX6" fmla="*/ 0 w 127714"/>
              <a:gd name="connsiteY6" fmla="*/ 63857 h 127714"/>
              <a:gd name="connsiteX7" fmla="*/ 63857 w 127714"/>
              <a:gd name="connsiteY7" fmla="*/ 127714 h 127714"/>
              <a:gd name="connsiteX8" fmla="*/ 127714 w 127714"/>
              <a:gd name="connsiteY8" fmla="*/ 63857 h 127714"/>
              <a:gd name="connsiteX9" fmla="*/ 63857 w 127714"/>
              <a:gd name="connsiteY9" fmla="*/ 0 h 1277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7714" h="127714">
                <a:moveTo>
                  <a:pt x="63857" y="18874"/>
                </a:moveTo>
                <a:cubicBezTo>
                  <a:pt x="88700" y="18874"/>
                  <a:pt x="108840" y="39014"/>
                  <a:pt x="108840" y="63857"/>
                </a:cubicBezTo>
                <a:cubicBezTo>
                  <a:pt x="108840" y="88700"/>
                  <a:pt x="88700" y="108840"/>
                  <a:pt x="63857" y="108840"/>
                </a:cubicBezTo>
                <a:cubicBezTo>
                  <a:pt x="39014" y="108840"/>
                  <a:pt x="18874" y="88700"/>
                  <a:pt x="18874" y="63857"/>
                </a:cubicBezTo>
                <a:cubicBezTo>
                  <a:pt x="18898" y="39024"/>
                  <a:pt x="39024" y="18898"/>
                  <a:pt x="63857" y="18874"/>
                </a:cubicBezTo>
                <a:moveTo>
                  <a:pt x="63857" y="0"/>
                </a:moveTo>
                <a:cubicBezTo>
                  <a:pt x="28590" y="0"/>
                  <a:pt x="0" y="28590"/>
                  <a:pt x="0" y="63857"/>
                </a:cubicBezTo>
                <a:cubicBezTo>
                  <a:pt x="0" y="99124"/>
                  <a:pt x="28590" y="127714"/>
                  <a:pt x="63857" y="127714"/>
                </a:cubicBezTo>
                <a:cubicBezTo>
                  <a:pt x="99124" y="127714"/>
                  <a:pt x="127714" y="99124"/>
                  <a:pt x="127714" y="63857"/>
                </a:cubicBezTo>
                <a:cubicBezTo>
                  <a:pt x="127714" y="28590"/>
                  <a:pt x="99124" y="0"/>
                  <a:pt x="63857" y="0"/>
                </a:cubicBezTo>
                <a:close/>
              </a:path>
            </a:pathLst>
          </a:custGeom>
          <a:solidFill>
            <a:schemeClr val="bg1"/>
          </a:solidFill>
          <a:ln w="61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7" name="Graphic 22">
            <a:extLst>
              <a:ext uri="{FF2B5EF4-FFF2-40B4-BE49-F238E27FC236}">
                <a16:creationId xmlns:a16="http://schemas.microsoft.com/office/drawing/2014/main" id="{3BF75235-4E6E-4184-82A5-EE6FE7993BBC}"/>
              </a:ext>
            </a:extLst>
          </p:cNvPr>
          <p:cNvSpPr/>
          <p:nvPr userDrawn="1"/>
        </p:nvSpPr>
        <p:spPr>
          <a:xfrm>
            <a:off x="1261869" y="2633448"/>
            <a:ext cx="151536" cy="151536"/>
          </a:xfrm>
          <a:custGeom>
            <a:avLst/>
            <a:gdLst>
              <a:gd name="connsiteX0" fmla="*/ 141251 w 151536"/>
              <a:gd name="connsiteY0" fmla="*/ 65483 h 151536"/>
              <a:gd name="connsiteX1" fmla="*/ 86053 w 151536"/>
              <a:gd name="connsiteY1" fmla="*/ 65483 h 151536"/>
              <a:gd name="connsiteX2" fmla="*/ 86053 w 151536"/>
              <a:gd name="connsiteY2" fmla="*/ 10285 h 151536"/>
              <a:gd name="connsiteX3" fmla="*/ 75768 w 151536"/>
              <a:gd name="connsiteY3" fmla="*/ 0 h 151536"/>
              <a:gd name="connsiteX4" fmla="*/ 65483 w 151536"/>
              <a:gd name="connsiteY4" fmla="*/ 10285 h 151536"/>
              <a:gd name="connsiteX5" fmla="*/ 65483 w 151536"/>
              <a:gd name="connsiteY5" fmla="*/ 65483 h 151536"/>
              <a:gd name="connsiteX6" fmla="*/ 10285 w 151536"/>
              <a:gd name="connsiteY6" fmla="*/ 65483 h 151536"/>
              <a:gd name="connsiteX7" fmla="*/ 0 w 151536"/>
              <a:gd name="connsiteY7" fmla="*/ 75768 h 151536"/>
              <a:gd name="connsiteX8" fmla="*/ 10285 w 151536"/>
              <a:gd name="connsiteY8" fmla="*/ 86053 h 151536"/>
              <a:gd name="connsiteX9" fmla="*/ 65483 w 151536"/>
              <a:gd name="connsiteY9" fmla="*/ 86053 h 151536"/>
              <a:gd name="connsiteX10" fmla="*/ 65483 w 151536"/>
              <a:gd name="connsiteY10" fmla="*/ 141251 h 151536"/>
              <a:gd name="connsiteX11" fmla="*/ 75768 w 151536"/>
              <a:gd name="connsiteY11" fmla="*/ 151536 h 151536"/>
              <a:gd name="connsiteX12" fmla="*/ 86053 w 151536"/>
              <a:gd name="connsiteY12" fmla="*/ 141251 h 151536"/>
              <a:gd name="connsiteX13" fmla="*/ 86053 w 151536"/>
              <a:gd name="connsiteY13" fmla="*/ 86053 h 151536"/>
              <a:gd name="connsiteX14" fmla="*/ 141251 w 151536"/>
              <a:gd name="connsiteY14" fmla="*/ 86053 h 151536"/>
              <a:gd name="connsiteX15" fmla="*/ 151536 w 151536"/>
              <a:gd name="connsiteY15" fmla="*/ 75768 h 151536"/>
              <a:gd name="connsiteX16" fmla="*/ 141251 w 151536"/>
              <a:gd name="connsiteY16" fmla="*/ 65483 h 151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51536" h="151536">
                <a:moveTo>
                  <a:pt x="141251" y="65483"/>
                </a:moveTo>
                <a:lnTo>
                  <a:pt x="86053" y="65483"/>
                </a:lnTo>
                <a:lnTo>
                  <a:pt x="86053" y="10285"/>
                </a:lnTo>
                <a:cubicBezTo>
                  <a:pt x="86053" y="4605"/>
                  <a:pt x="81448" y="0"/>
                  <a:pt x="75768" y="0"/>
                </a:cubicBezTo>
                <a:cubicBezTo>
                  <a:pt x="70088" y="0"/>
                  <a:pt x="65483" y="4605"/>
                  <a:pt x="65483" y="10285"/>
                </a:cubicBezTo>
                <a:lnTo>
                  <a:pt x="65483" y="65483"/>
                </a:lnTo>
                <a:lnTo>
                  <a:pt x="10285" y="65483"/>
                </a:lnTo>
                <a:cubicBezTo>
                  <a:pt x="4605" y="65483"/>
                  <a:pt x="0" y="70088"/>
                  <a:pt x="0" y="75768"/>
                </a:cubicBezTo>
                <a:cubicBezTo>
                  <a:pt x="0" y="81448"/>
                  <a:pt x="4605" y="86053"/>
                  <a:pt x="10285" y="86053"/>
                </a:cubicBezTo>
                <a:lnTo>
                  <a:pt x="65483" y="86053"/>
                </a:lnTo>
                <a:lnTo>
                  <a:pt x="65483" y="141251"/>
                </a:lnTo>
                <a:cubicBezTo>
                  <a:pt x="65483" y="146931"/>
                  <a:pt x="70088" y="151536"/>
                  <a:pt x="75768" y="151536"/>
                </a:cubicBezTo>
                <a:cubicBezTo>
                  <a:pt x="81448" y="151536"/>
                  <a:pt x="86053" y="146931"/>
                  <a:pt x="86053" y="141251"/>
                </a:cubicBezTo>
                <a:lnTo>
                  <a:pt x="86053" y="86053"/>
                </a:lnTo>
                <a:lnTo>
                  <a:pt x="141251" y="86053"/>
                </a:lnTo>
                <a:cubicBezTo>
                  <a:pt x="146931" y="86053"/>
                  <a:pt x="151536" y="81448"/>
                  <a:pt x="151536" y="75768"/>
                </a:cubicBezTo>
                <a:cubicBezTo>
                  <a:pt x="151536" y="70088"/>
                  <a:pt x="146931" y="65483"/>
                  <a:pt x="141251" y="65483"/>
                </a:cubicBezTo>
                <a:close/>
              </a:path>
            </a:pathLst>
          </a:custGeom>
          <a:solidFill>
            <a:schemeClr val="bg1"/>
          </a:solidFill>
          <a:ln w="646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11" name="Graphic 21">
            <a:extLst>
              <a:ext uri="{FF2B5EF4-FFF2-40B4-BE49-F238E27FC236}">
                <a16:creationId xmlns:a16="http://schemas.microsoft.com/office/drawing/2014/main" id="{E66FE37C-2F4B-42DA-BFF6-92DD00BDC49B}"/>
              </a:ext>
            </a:extLst>
          </p:cNvPr>
          <p:cNvSpPr/>
          <p:nvPr userDrawn="1"/>
        </p:nvSpPr>
        <p:spPr>
          <a:xfrm>
            <a:off x="1064053" y="3083338"/>
            <a:ext cx="95759" cy="95759"/>
          </a:xfrm>
          <a:custGeom>
            <a:avLst/>
            <a:gdLst>
              <a:gd name="connsiteX0" fmla="*/ 95759 w 95759"/>
              <a:gd name="connsiteY0" fmla="*/ 47880 h 95759"/>
              <a:gd name="connsiteX1" fmla="*/ 47880 w 95759"/>
              <a:gd name="connsiteY1" fmla="*/ 95759 h 95759"/>
              <a:gd name="connsiteX2" fmla="*/ 0 w 95759"/>
              <a:gd name="connsiteY2" fmla="*/ 47880 h 95759"/>
              <a:gd name="connsiteX3" fmla="*/ 47880 w 95759"/>
              <a:gd name="connsiteY3" fmla="*/ 0 h 95759"/>
              <a:gd name="connsiteX4" fmla="*/ 95759 w 95759"/>
              <a:gd name="connsiteY4" fmla="*/ 47880 h 957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5759" h="95759">
                <a:moveTo>
                  <a:pt x="95759" y="47880"/>
                </a:moveTo>
                <a:cubicBezTo>
                  <a:pt x="95759" y="74323"/>
                  <a:pt x="74323" y="95759"/>
                  <a:pt x="47880" y="95759"/>
                </a:cubicBezTo>
                <a:cubicBezTo>
                  <a:pt x="21436" y="95759"/>
                  <a:pt x="0" y="74323"/>
                  <a:pt x="0" y="47880"/>
                </a:cubicBezTo>
                <a:cubicBezTo>
                  <a:pt x="0" y="21436"/>
                  <a:pt x="21436" y="0"/>
                  <a:pt x="47880" y="0"/>
                </a:cubicBezTo>
                <a:cubicBezTo>
                  <a:pt x="74323" y="0"/>
                  <a:pt x="95759" y="21436"/>
                  <a:pt x="95759" y="47880"/>
                </a:cubicBezTo>
                <a:close/>
              </a:path>
            </a:pathLst>
          </a:custGeom>
          <a:solidFill>
            <a:schemeClr val="bg1"/>
          </a:solidFill>
          <a:ln w="469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13" name="Graphic 23">
            <a:extLst>
              <a:ext uri="{FF2B5EF4-FFF2-40B4-BE49-F238E27FC236}">
                <a16:creationId xmlns:a16="http://schemas.microsoft.com/office/drawing/2014/main" id="{DDD38822-731A-48DA-A8A0-FBBAF7A6D65D}"/>
              </a:ext>
            </a:extLst>
          </p:cNvPr>
          <p:cNvSpPr/>
          <p:nvPr userDrawn="1"/>
        </p:nvSpPr>
        <p:spPr>
          <a:xfrm>
            <a:off x="1413405" y="3492870"/>
            <a:ext cx="108625" cy="108625"/>
          </a:xfrm>
          <a:custGeom>
            <a:avLst/>
            <a:gdLst>
              <a:gd name="connsiteX0" fmla="*/ 54313 w 108625"/>
              <a:gd name="connsiteY0" fmla="*/ 16053 h 108625"/>
              <a:gd name="connsiteX1" fmla="*/ 92572 w 108625"/>
              <a:gd name="connsiteY1" fmla="*/ 54313 h 108625"/>
              <a:gd name="connsiteX2" fmla="*/ 54313 w 108625"/>
              <a:gd name="connsiteY2" fmla="*/ 92572 h 108625"/>
              <a:gd name="connsiteX3" fmla="*/ 16053 w 108625"/>
              <a:gd name="connsiteY3" fmla="*/ 54313 h 108625"/>
              <a:gd name="connsiteX4" fmla="*/ 54313 w 108625"/>
              <a:gd name="connsiteY4" fmla="*/ 16053 h 108625"/>
              <a:gd name="connsiteX5" fmla="*/ 54313 w 108625"/>
              <a:gd name="connsiteY5" fmla="*/ 0 h 108625"/>
              <a:gd name="connsiteX6" fmla="*/ 0 w 108625"/>
              <a:gd name="connsiteY6" fmla="*/ 54313 h 108625"/>
              <a:gd name="connsiteX7" fmla="*/ 54313 w 108625"/>
              <a:gd name="connsiteY7" fmla="*/ 108625 h 108625"/>
              <a:gd name="connsiteX8" fmla="*/ 108625 w 108625"/>
              <a:gd name="connsiteY8" fmla="*/ 54313 h 108625"/>
              <a:gd name="connsiteX9" fmla="*/ 54313 w 108625"/>
              <a:gd name="connsiteY9" fmla="*/ 0 h 108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8625" h="108625">
                <a:moveTo>
                  <a:pt x="54313" y="16053"/>
                </a:moveTo>
                <a:cubicBezTo>
                  <a:pt x="75442" y="16053"/>
                  <a:pt x="92572" y="33182"/>
                  <a:pt x="92572" y="54313"/>
                </a:cubicBezTo>
                <a:cubicBezTo>
                  <a:pt x="92572" y="75442"/>
                  <a:pt x="75442" y="92572"/>
                  <a:pt x="54313" y="92572"/>
                </a:cubicBezTo>
                <a:cubicBezTo>
                  <a:pt x="33182" y="92572"/>
                  <a:pt x="16053" y="75442"/>
                  <a:pt x="16053" y="54313"/>
                </a:cubicBezTo>
                <a:cubicBezTo>
                  <a:pt x="16074" y="33191"/>
                  <a:pt x="33191" y="16074"/>
                  <a:pt x="54313" y="16053"/>
                </a:cubicBezTo>
                <a:moveTo>
                  <a:pt x="54313" y="0"/>
                </a:moveTo>
                <a:cubicBezTo>
                  <a:pt x="24317" y="0"/>
                  <a:pt x="0" y="24317"/>
                  <a:pt x="0" y="54313"/>
                </a:cubicBezTo>
                <a:cubicBezTo>
                  <a:pt x="0" y="84309"/>
                  <a:pt x="24317" y="108625"/>
                  <a:pt x="54313" y="108625"/>
                </a:cubicBezTo>
                <a:cubicBezTo>
                  <a:pt x="84309" y="108625"/>
                  <a:pt x="108625" y="84309"/>
                  <a:pt x="108625" y="54313"/>
                </a:cubicBezTo>
                <a:cubicBezTo>
                  <a:pt x="108625" y="24317"/>
                  <a:pt x="84309" y="0"/>
                  <a:pt x="54313" y="0"/>
                </a:cubicBezTo>
                <a:close/>
              </a:path>
            </a:pathLst>
          </a:custGeom>
          <a:solidFill>
            <a:schemeClr val="bg1"/>
          </a:solidFill>
          <a:ln w="516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24820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96CF8C-1EA0-4E47-AC60-CAC3B80A3C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8CABF8-19D8-4F3C-994F-4D35EC7A2C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66FD4D-815A-431C-ADEF-DE6F236F61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A9DAA-006C-4F4B-980E-E3DF019B24E2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5C05CAAB-DBA2-4548-AD5F-01BB97FBB207}"/>
              </a:ext>
            </a:extLst>
          </p:cNvPr>
          <p:cNvCxnSpPr>
            <a:cxnSpLocks/>
          </p:cNvCxnSpPr>
          <p:nvPr/>
        </p:nvCxnSpPr>
        <p:spPr>
          <a:xfrm>
            <a:off x="715890" y="356812"/>
            <a:ext cx="0" cy="6492875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217450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640AAD-80AF-40E7-BE3F-43D32FC68ED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391656" y="841248"/>
            <a:ext cx="4434840" cy="3236976"/>
          </a:xfrm>
        </p:spPr>
        <p:txBody>
          <a:bodyPr anchor="b"/>
          <a:lstStyle>
            <a:lvl1pPr algn="l">
              <a:lnSpc>
                <a:spcPct val="110000"/>
              </a:lnSpc>
              <a:spcBef>
                <a:spcPts val="1000"/>
              </a:spcBef>
              <a:defRPr sz="3600" b="0" i="0" cap="none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C80FBD9-0977-4B2B-9318-30774BB094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391655" y="4498848"/>
            <a:ext cx="4434835" cy="510474"/>
          </a:xfrm>
        </p:spPr>
        <p:txBody>
          <a:bodyPr/>
          <a:lstStyle>
            <a:lvl1pPr marL="0" indent="0" algn="l">
              <a:lnSpc>
                <a:spcPct val="110000"/>
              </a:lnSpc>
              <a:buNone/>
              <a:defRPr sz="1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8C2A2A-62DB-40C0-8AE7-CB9B98649B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16200000">
            <a:off x="9811512" y="1591056"/>
            <a:ext cx="3547872" cy="365125"/>
          </a:xfr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01EAA4-F44C-4C1F-B8E3-1A3005300F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fld id="{D8DA9DAA-006C-4F4B-980E-E3DF019B24E2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6939C974-0ED4-4915-BBF7-1FB00C18AD45}"/>
              </a:ext>
            </a:extLst>
          </p:cNvPr>
          <p:cNvCxnSpPr>
            <a:cxnSpLocks/>
          </p:cNvCxnSpPr>
          <p:nvPr userDrawn="1"/>
        </p:nvCxnSpPr>
        <p:spPr>
          <a:xfrm>
            <a:off x="11586162" y="3619272"/>
            <a:ext cx="0" cy="3238728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>
            <a:extLst>
              <a:ext uri="{FF2B5EF4-FFF2-40B4-BE49-F238E27FC236}">
                <a16:creationId xmlns:a16="http://schemas.microsoft.com/office/drawing/2014/main" id="{515930B2-E36D-4D05-A6B3-CA1BF61D50CC}"/>
              </a:ext>
            </a:extLst>
          </p:cNvPr>
          <p:cNvSpPr/>
          <p:nvPr userDrawn="1"/>
        </p:nvSpPr>
        <p:spPr>
          <a:xfrm>
            <a:off x="0" y="0"/>
            <a:ext cx="5779911" cy="6858000"/>
          </a:xfrm>
          <a:prstGeom prst="rect">
            <a:avLst/>
          </a:prstGeom>
          <a:gradFill flip="none" rotWithShape="1">
            <a:gsLst>
              <a:gs pos="100000">
                <a:schemeClr val="accent4"/>
              </a:gs>
              <a:gs pos="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9CEC7E0F-60E8-418B-978D-C607C82E97F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283464" y="301752"/>
            <a:ext cx="5221224" cy="6263640"/>
          </a:xfrm>
        </p:spPr>
        <p:txBody>
          <a:bodyPr anchor="ctr"/>
          <a:lstStyle>
            <a:lvl1pPr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90486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_Title and Content">
    <p:bg>
      <p:bgPr>
        <a:gradFill>
          <a:gsLst>
            <a:gs pos="100000">
              <a:schemeClr val="accent4"/>
            </a:gs>
            <a:gs pos="0">
              <a:schemeClr val="accent2"/>
            </a:gs>
          </a:gsLst>
          <a:lin ang="189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96CF8C-1EA0-4E47-AC60-CAC3B80A3C5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6072" y="365125"/>
            <a:ext cx="10771632" cy="1325563"/>
          </a:xfrm>
        </p:spPr>
        <p:txBody>
          <a:bodyPr/>
          <a:lstStyle>
            <a:lvl1pPr>
              <a:defRPr sz="5400" b="1" cap="all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8CABF8-19D8-4F3C-994F-4D35EC7A2C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6072" y="1825625"/>
            <a:ext cx="10771632" cy="435133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97BB2D-4E2C-4490-A2A3-4B68BCC5D2F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58368" y="6356350"/>
            <a:ext cx="2743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9/3/20XX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40F15D-DD72-46D5-BF0F-F506471070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503920" y="841248"/>
            <a:ext cx="3630168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66FD4D-815A-431C-ADEF-DE6F236F61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8DA9DAA-006C-4F4B-980E-E3DF019B24E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Graphic 22">
            <a:extLst>
              <a:ext uri="{FF2B5EF4-FFF2-40B4-BE49-F238E27FC236}">
                <a16:creationId xmlns:a16="http://schemas.microsoft.com/office/drawing/2014/main" id="{4EADA2ED-8A8C-4D17-8798-F26BF3B4CE25}"/>
              </a:ext>
            </a:extLst>
          </p:cNvPr>
          <p:cNvSpPr/>
          <p:nvPr userDrawn="1"/>
        </p:nvSpPr>
        <p:spPr>
          <a:xfrm>
            <a:off x="11202264" y="344083"/>
            <a:ext cx="151536" cy="151536"/>
          </a:xfrm>
          <a:custGeom>
            <a:avLst/>
            <a:gdLst>
              <a:gd name="connsiteX0" fmla="*/ 141251 w 151536"/>
              <a:gd name="connsiteY0" fmla="*/ 65483 h 151536"/>
              <a:gd name="connsiteX1" fmla="*/ 86053 w 151536"/>
              <a:gd name="connsiteY1" fmla="*/ 65483 h 151536"/>
              <a:gd name="connsiteX2" fmla="*/ 86053 w 151536"/>
              <a:gd name="connsiteY2" fmla="*/ 10285 h 151536"/>
              <a:gd name="connsiteX3" fmla="*/ 75768 w 151536"/>
              <a:gd name="connsiteY3" fmla="*/ 0 h 151536"/>
              <a:gd name="connsiteX4" fmla="*/ 65483 w 151536"/>
              <a:gd name="connsiteY4" fmla="*/ 10285 h 151536"/>
              <a:gd name="connsiteX5" fmla="*/ 65483 w 151536"/>
              <a:gd name="connsiteY5" fmla="*/ 65483 h 151536"/>
              <a:gd name="connsiteX6" fmla="*/ 10285 w 151536"/>
              <a:gd name="connsiteY6" fmla="*/ 65483 h 151536"/>
              <a:gd name="connsiteX7" fmla="*/ 0 w 151536"/>
              <a:gd name="connsiteY7" fmla="*/ 75768 h 151536"/>
              <a:gd name="connsiteX8" fmla="*/ 10285 w 151536"/>
              <a:gd name="connsiteY8" fmla="*/ 86053 h 151536"/>
              <a:gd name="connsiteX9" fmla="*/ 65483 w 151536"/>
              <a:gd name="connsiteY9" fmla="*/ 86053 h 151536"/>
              <a:gd name="connsiteX10" fmla="*/ 65483 w 151536"/>
              <a:gd name="connsiteY10" fmla="*/ 141251 h 151536"/>
              <a:gd name="connsiteX11" fmla="*/ 75768 w 151536"/>
              <a:gd name="connsiteY11" fmla="*/ 151536 h 151536"/>
              <a:gd name="connsiteX12" fmla="*/ 86053 w 151536"/>
              <a:gd name="connsiteY12" fmla="*/ 141251 h 151536"/>
              <a:gd name="connsiteX13" fmla="*/ 86053 w 151536"/>
              <a:gd name="connsiteY13" fmla="*/ 86053 h 151536"/>
              <a:gd name="connsiteX14" fmla="*/ 141251 w 151536"/>
              <a:gd name="connsiteY14" fmla="*/ 86053 h 151536"/>
              <a:gd name="connsiteX15" fmla="*/ 151536 w 151536"/>
              <a:gd name="connsiteY15" fmla="*/ 75768 h 151536"/>
              <a:gd name="connsiteX16" fmla="*/ 141251 w 151536"/>
              <a:gd name="connsiteY16" fmla="*/ 65483 h 151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51536" h="151536">
                <a:moveTo>
                  <a:pt x="141251" y="65483"/>
                </a:moveTo>
                <a:lnTo>
                  <a:pt x="86053" y="65483"/>
                </a:lnTo>
                <a:lnTo>
                  <a:pt x="86053" y="10285"/>
                </a:lnTo>
                <a:cubicBezTo>
                  <a:pt x="86053" y="4605"/>
                  <a:pt x="81448" y="0"/>
                  <a:pt x="75768" y="0"/>
                </a:cubicBezTo>
                <a:cubicBezTo>
                  <a:pt x="70088" y="0"/>
                  <a:pt x="65483" y="4605"/>
                  <a:pt x="65483" y="10285"/>
                </a:cubicBezTo>
                <a:lnTo>
                  <a:pt x="65483" y="65483"/>
                </a:lnTo>
                <a:lnTo>
                  <a:pt x="10285" y="65483"/>
                </a:lnTo>
                <a:cubicBezTo>
                  <a:pt x="4605" y="65483"/>
                  <a:pt x="0" y="70088"/>
                  <a:pt x="0" y="75768"/>
                </a:cubicBezTo>
                <a:cubicBezTo>
                  <a:pt x="0" y="81448"/>
                  <a:pt x="4605" y="86053"/>
                  <a:pt x="10285" y="86053"/>
                </a:cubicBezTo>
                <a:lnTo>
                  <a:pt x="65483" y="86053"/>
                </a:lnTo>
                <a:lnTo>
                  <a:pt x="65483" y="141251"/>
                </a:lnTo>
                <a:cubicBezTo>
                  <a:pt x="65483" y="146931"/>
                  <a:pt x="70088" y="151536"/>
                  <a:pt x="75768" y="151536"/>
                </a:cubicBezTo>
                <a:cubicBezTo>
                  <a:pt x="81448" y="151536"/>
                  <a:pt x="86053" y="146931"/>
                  <a:pt x="86053" y="141251"/>
                </a:cubicBezTo>
                <a:lnTo>
                  <a:pt x="86053" y="86053"/>
                </a:lnTo>
                <a:lnTo>
                  <a:pt x="141251" y="86053"/>
                </a:lnTo>
                <a:cubicBezTo>
                  <a:pt x="146931" y="86053"/>
                  <a:pt x="151536" y="81448"/>
                  <a:pt x="151536" y="75768"/>
                </a:cubicBezTo>
                <a:cubicBezTo>
                  <a:pt x="151536" y="70088"/>
                  <a:pt x="146931" y="65483"/>
                  <a:pt x="141251" y="65483"/>
                </a:cubicBezTo>
                <a:close/>
              </a:path>
            </a:pathLst>
          </a:custGeom>
          <a:solidFill>
            <a:schemeClr val="bg1"/>
          </a:solidFill>
          <a:ln w="646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11" name="Graphic 23">
            <a:extLst>
              <a:ext uri="{FF2B5EF4-FFF2-40B4-BE49-F238E27FC236}">
                <a16:creationId xmlns:a16="http://schemas.microsoft.com/office/drawing/2014/main" id="{54AB3A25-6605-4446-9E53-ACEECD25E27B}"/>
              </a:ext>
            </a:extLst>
          </p:cNvPr>
          <p:cNvSpPr/>
          <p:nvPr userDrawn="1"/>
        </p:nvSpPr>
        <p:spPr>
          <a:xfrm>
            <a:off x="11563141" y="590910"/>
            <a:ext cx="108625" cy="108625"/>
          </a:xfrm>
          <a:custGeom>
            <a:avLst/>
            <a:gdLst>
              <a:gd name="connsiteX0" fmla="*/ 54313 w 108625"/>
              <a:gd name="connsiteY0" fmla="*/ 16053 h 108625"/>
              <a:gd name="connsiteX1" fmla="*/ 92572 w 108625"/>
              <a:gd name="connsiteY1" fmla="*/ 54313 h 108625"/>
              <a:gd name="connsiteX2" fmla="*/ 54313 w 108625"/>
              <a:gd name="connsiteY2" fmla="*/ 92572 h 108625"/>
              <a:gd name="connsiteX3" fmla="*/ 16053 w 108625"/>
              <a:gd name="connsiteY3" fmla="*/ 54313 h 108625"/>
              <a:gd name="connsiteX4" fmla="*/ 54313 w 108625"/>
              <a:gd name="connsiteY4" fmla="*/ 16053 h 108625"/>
              <a:gd name="connsiteX5" fmla="*/ 54313 w 108625"/>
              <a:gd name="connsiteY5" fmla="*/ 0 h 108625"/>
              <a:gd name="connsiteX6" fmla="*/ 0 w 108625"/>
              <a:gd name="connsiteY6" fmla="*/ 54313 h 108625"/>
              <a:gd name="connsiteX7" fmla="*/ 54313 w 108625"/>
              <a:gd name="connsiteY7" fmla="*/ 108625 h 108625"/>
              <a:gd name="connsiteX8" fmla="*/ 108625 w 108625"/>
              <a:gd name="connsiteY8" fmla="*/ 54313 h 108625"/>
              <a:gd name="connsiteX9" fmla="*/ 54313 w 108625"/>
              <a:gd name="connsiteY9" fmla="*/ 0 h 108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8625" h="108625">
                <a:moveTo>
                  <a:pt x="54313" y="16053"/>
                </a:moveTo>
                <a:cubicBezTo>
                  <a:pt x="75442" y="16053"/>
                  <a:pt x="92572" y="33182"/>
                  <a:pt x="92572" y="54313"/>
                </a:cubicBezTo>
                <a:cubicBezTo>
                  <a:pt x="92572" y="75442"/>
                  <a:pt x="75442" y="92572"/>
                  <a:pt x="54313" y="92572"/>
                </a:cubicBezTo>
                <a:cubicBezTo>
                  <a:pt x="33182" y="92572"/>
                  <a:pt x="16053" y="75442"/>
                  <a:pt x="16053" y="54313"/>
                </a:cubicBezTo>
                <a:cubicBezTo>
                  <a:pt x="16074" y="33191"/>
                  <a:pt x="33191" y="16074"/>
                  <a:pt x="54313" y="16053"/>
                </a:cubicBezTo>
                <a:moveTo>
                  <a:pt x="54313" y="0"/>
                </a:moveTo>
                <a:cubicBezTo>
                  <a:pt x="24317" y="0"/>
                  <a:pt x="0" y="24317"/>
                  <a:pt x="0" y="54313"/>
                </a:cubicBezTo>
                <a:cubicBezTo>
                  <a:pt x="0" y="84309"/>
                  <a:pt x="24317" y="108625"/>
                  <a:pt x="54313" y="108625"/>
                </a:cubicBezTo>
                <a:cubicBezTo>
                  <a:pt x="84309" y="108625"/>
                  <a:pt x="108625" y="84309"/>
                  <a:pt x="108625" y="54313"/>
                </a:cubicBezTo>
                <a:cubicBezTo>
                  <a:pt x="108625" y="24317"/>
                  <a:pt x="84309" y="0"/>
                  <a:pt x="54313" y="0"/>
                </a:cubicBezTo>
                <a:close/>
              </a:path>
            </a:pathLst>
          </a:custGeom>
          <a:solidFill>
            <a:schemeClr val="bg1"/>
          </a:solidFill>
          <a:ln w="516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2635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257166-6921-4546-BA2C-99E464681F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5B9122-6371-4049-B57A-33DED7DA2F7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444752" y="1825625"/>
            <a:ext cx="4553712" cy="4351338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A14555D-0753-4312-A26B-2338813F9BB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784848" y="1825625"/>
            <a:ext cx="4553712" cy="4351338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3FB7E8F4-3FB3-45AB-A381-9093CA95AAEE}"/>
              </a:ext>
            </a:extLst>
          </p:cNvPr>
          <p:cNvCxnSpPr>
            <a:cxnSpLocks/>
          </p:cNvCxnSpPr>
          <p:nvPr/>
        </p:nvCxnSpPr>
        <p:spPr>
          <a:xfrm>
            <a:off x="715890" y="356812"/>
            <a:ext cx="0" cy="6492875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Graphic 15">
            <a:extLst>
              <a:ext uri="{FF2B5EF4-FFF2-40B4-BE49-F238E27FC236}">
                <a16:creationId xmlns:a16="http://schemas.microsoft.com/office/drawing/2014/main" id="{D8685329-C6A1-4CB4-8AAE-150D0341F6A2}"/>
              </a:ext>
            </a:extLst>
          </p:cNvPr>
          <p:cNvSpPr/>
          <p:nvPr userDrawn="1"/>
        </p:nvSpPr>
        <p:spPr>
          <a:xfrm>
            <a:off x="10508317" y="492206"/>
            <a:ext cx="139039" cy="139039"/>
          </a:xfrm>
          <a:custGeom>
            <a:avLst/>
            <a:gdLst>
              <a:gd name="connsiteX0" fmla="*/ 129602 w 139039"/>
              <a:gd name="connsiteY0" fmla="*/ 60082 h 139039"/>
              <a:gd name="connsiteX1" fmla="*/ 78957 w 139039"/>
              <a:gd name="connsiteY1" fmla="*/ 60082 h 139039"/>
              <a:gd name="connsiteX2" fmla="*/ 78957 w 139039"/>
              <a:gd name="connsiteY2" fmla="*/ 9437 h 139039"/>
              <a:gd name="connsiteX3" fmla="*/ 69520 w 139039"/>
              <a:gd name="connsiteY3" fmla="*/ 0 h 139039"/>
              <a:gd name="connsiteX4" fmla="*/ 60082 w 139039"/>
              <a:gd name="connsiteY4" fmla="*/ 9437 h 139039"/>
              <a:gd name="connsiteX5" fmla="*/ 60082 w 139039"/>
              <a:gd name="connsiteY5" fmla="*/ 60082 h 139039"/>
              <a:gd name="connsiteX6" fmla="*/ 9437 w 139039"/>
              <a:gd name="connsiteY6" fmla="*/ 60082 h 139039"/>
              <a:gd name="connsiteX7" fmla="*/ 0 w 139039"/>
              <a:gd name="connsiteY7" fmla="*/ 69520 h 139039"/>
              <a:gd name="connsiteX8" fmla="*/ 9437 w 139039"/>
              <a:gd name="connsiteY8" fmla="*/ 78957 h 139039"/>
              <a:gd name="connsiteX9" fmla="*/ 60082 w 139039"/>
              <a:gd name="connsiteY9" fmla="*/ 78957 h 139039"/>
              <a:gd name="connsiteX10" fmla="*/ 60082 w 139039"/>
              <a:gd name="connsiteY10" fmla="*/ 129602 h 139039"/>
              <a:gd name="connsiteX11" fmla="*/ 69520 w 139039"/>
              <a:gd name="connsiteY11" fmla="*/ 139039 h 139039"/>
              <a:gd name="connsiteX12" fmla="*/ 78957 w 139039"/>
              <a:gd name="connsiteY12" fmla="*/ 129602 h 139039"/>
              <a:gd name="connsiteX13" fmla="*/ 78957 w 139039"/>
              <a:gd name="connsiteY13" fmla="*/ 78957 h 139039"/>
              <a:gd name="connsiteX14" fmla="*/ 129602 w 139039"/>
              <a:gd name="connsiteY14" fmla="*/ 78957 h 139039"/>
              <a:gd name="connsiteX15" fmla="*/ 139039 w 139039"/>
              <a:gd name="connsiteY15" fmla="*/ 69520 h 139039"/>
              <a:gd name="connsiteX16" fmla="*/ 129602 w 139039"/>
              <a:gd name="connsiteY16" fmla="*/ 60082 h 1390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39039" h="139039">
                <a:moveTo>
                  <a:pt x="129602" y="60082"/>
                </a:moveTo>
                <a:lnTo>
                  <a:pt x="78957" y="60082"/>
                </a:lnTo>
                <a:lnTo>
                  <a:pt x="78957" y="9437"/>
                </a:lnTo>
                <a:cubicBezTo>
                  <a:pt x="78957" y="4225"/>
                  <a:pt x="74731" y="0"/>
                  <a:pt x="69520" y="0"/>
                </a:cubicBezTo>
                <a:cubicBezTo>
                  <a:pt x="64308" y="0"/>
                  <a:pt x="60082" y="4225"/>
                  <a:pt x="60082" y="9437"/>
                </a:cubicBezTo>
                <a:lnTo>
                  <a:pt x="60082" y="60082"/>
                </a:lnTo>
                <a:lnTo>
                  <a:pt x="9437" y="60082"/>
                </a:lnTo>
                <a:cubicBezTo>
                  <a:pt x="4225" y="60082"/>
                  <a:pt x="0" y="64308"/>
                  <a:pt x="0" y="69520"/>
                </a:cubicBezTo>
                <a:cubicBezTo>
                  <a:pt x="0" y="74731"/>
                  <a:pt x="4225" y="78957"/>
                  <a:pt x="9437" y="78957"/>
                </a:cubicBezTo>
                <a:lnTo>
                  <a:pt x="60082" y="78957"/>
                </a:lnTo>
                <a:lnTo>
                  <a:pt x="60082" y="129602"/>
                </a:lnTo>
                <a:cubicBezTo>
                  <a:pt x="60082" y="134814"/>
                  <a:pt x="64308" y="139039"/>
                  <a:pt x="69520" y="139039"/>
                </a:cubicBezTo>
                <a:cubicBezTo>
                  <a:pt x="74731" y="139039"/>
                  <a:pt x="78957" y="134814"/>
                  <a:pt x="78957" y="129602"/>
                </a:cubicBezTo>
                <a:lnTo>
                  <a:pt x="78957" y="78957"/>
                </a:lnTo>
                <a:lnTo>
                  <a:pt x="129602" y="78957"/>
                </a:lnTo>
                <a:cubicBezTo>
                  <a:pt x="134814" y="78957"/>
                  <a:pt x="139039" y="74731"/>
                  <a:pt x="139039" y="69520"/>
                </a:cubicBezTo>
                <a:cubicBezTo>
                  <a:pt x="139039" y="64308"/>
                  <a:pt x="134814" y="60082"/>
                  <a:pt x="129602" y="60082"/>
                </a:cubicBezTo>
                <a:close/>
              </a:path>
            </a:pathLst>
          </a:custGeom>
          <a:solidFill>
            <a:schemeClr val="accent2"/>
          </a:solidFill>
          <a:ln w="603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12" name="Graphic 16">
            <a:extLst>
              <a:ext uri="{FF2B5EF4-FFF2-40B4-BE49-F238E27FC236}">
                <a16:creationId xmlns:a16="http://schemas.microsoft.com/office/drawing/2014/main" id="{83CE1DAA-30A3-41AE-8AE1-A7EE5C48A6F3}"/>
              </a:ext>
            </a:extLst>
          </p:cNvPr>
          <p:cNvSpPr/>
          <p:nvPr userDrawn="1"/>
        </p:nvSpPr>
        <p:spPr>
          <a:xfrm>
            <a:off x="11477944" y="1055581"/>
            <a:ext cx="127714" cy="127714"/>
          </a:xfrm>
          <a:custGeom>
            <a:avLst/>
            <a:gdLst>
              <a:gd name="connsiteX0" fmla="*/ 63857 w 127714"/>
              <a:gd name="connsiteY0" fmla="*/ 18874 h 127714"/>
              <a:gd name="connsiteX1" fmla="*/ 108840 w 127714"/>
              <a:gd name="connsiteY1" fmla="*/ 63857 h 127714"/>
              <a:gd name="connsiteX2" fmla="*/ 63857 w 127714"/>
              <a:gd name="connsiteY2" fmla="*/ 108840 h 127714"/>
              <a:gd name="connsiteX3" fmla="*/ 18874 w 127714"/>
              <a:gd name="connsiteY3" fmla="*/ 63857 h 127714"/>
              <a:gd name="connsiteX4" fmla="*/ 63857 w 127714"/>
              <a:gd name="connsiteY4" fmla="*/ 18874 h 127714"/>
              <a:gd name="connsiteX5" fmla="*/ 63857 w 127714"/>
              <a:gd name="connsiteY5" fmla="*/ 0 h 127714"/>
              <a:gd name="connsiteX6" fmla="*/ 0 w 127714"/>
              <a:gd name="connsiteY6" fmla="*/ 63857 h 127714"/>
              <a:gd name="connsiteX7" fmla="*/ 63857 w 127714"/>
              <a:gd name="connsiteY7" fmla="*/ 127714 h 127714"/>
              <a:gd name="connsiteX8" fmla="*/ 127714 w 127714"/>
              <a:gd name="connsiteY8" fmla="*/ 63857 h 127714"/>
              <a:gd name="connsiteX9" fmla="*/ 63857 w 127714"/>
              <a:gd name="connsiteY9" fmla="*/ 0 h 1277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7714" h="127714">
                <a:moveTo>
                  <a:pt x="63857" y="18874"/>
                </a:moveTo>
                <a:cubicBezTo>
                  <a:pt x="88700" y="18874"/>
                  <a:pt x="108840" y="39014"/>
                  <a:pt x="108840" y="63857"/>
                </a:cubicBezTo>
                <a:cubicBezTo>
                  <a:pt x="108840" y="88700"/>
                  <a:pt x="88700" y="108840"/>
                  <a:pt x="63857" y="108840"/>
                </a:cubicBezTo>
                <a:cubicBezTo>
                  <a:pt x="39014" y="108840"/>
                  <a:pt x="18874" y="88700"/>
                  <a:pt x="18874" y="63857"/>
                </a:cubicBezTo>
                <a:cubicBezTo>
                  <a:pt x="18898" y="39024"/>
                  <a:pt x="39024" y="18898"/>
                  <a:pt x="63857" y="18874"/>
                </a:cubicBezTo>
                <a:moveTo>
                  <a:pt x="63857" y="0"/>
                </a:moveTo>
                <a:cubicBezTo>
                  <a:pt x="28590" y="0"/>
                  <a:pt x="0" y="28590"/>
                  <a:pt x="0" y="63857"/>
                </a:cubicBezTo>
                <a:cubicBezTo>
                  <a:pt x="0" y="99124"/>
                  <a:pt x="28590" y="127714"/>
                  <a:pt x="63857" y="127714"/>
                </a:cubicBezTo>
                <a:cubicBezTo>
                  <a:pt x="99124" y="127714"/>
                  <a:pt x="127714" y="99124"/>
                  <a:pt x="127714" y="63857"/>
                </a:cubicBezTo>
                <a:cubicBezTo>
                  <a:pt x="127714" y="28590"/>
                  <a:pt x="99124" y="0"/>
                  <a:pt x="63857" y="0"/>
                </a:cubicBezTo>
                <a:close/>
              </a:path>
            </a:pathLst>
          </a:custGeom>
          <a:solidFill>
            <a:schemeClr val="accent2"/>
          </a:solidFill>
          <a:ln w="61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14" name="Graphic 14">
            <a:extLst>
              <a:ext uri="{FF2B5EF4-FFF2-40B4-BE49-F238E27FC236}">
                <a16:creationId xmlns:a16="http://schemas.microsoft.com/office/drawing/2014/main" id="{065162DD-7ACB-4F9C-90DD-24C743035892}"/>
              </a:ext>
            </a:extLst>
          </p:cNvPr>
          <p:cNvSpPr/>
          <p:nvPr userDrawn="1"/>
        </p:nvSpPr>
        <p:spPr>
          <a:xfrm>
            <a:off x="11241555" y="446637"/>
            <a:ext cx="91138" cy="91138"/>
          </a:xfrm>
          <a:custGeom>
            <a:avLst/>
            <a:gdLst>
              <a:gd name="connsiteX0" fmla="*/ 91138 w 91138"/>
              <a:gd name="connsiteY0" fmla="*/ 45569 h 91138"/>
              <a:gd name="connsiteX1" fmla="*/ 45569 w 91138"/>
              <a:gd name="connsiteY1" fmla="*/ 91138 h 91138"/>
              <a:gd name="connsiteX2" fmla="*/ 0 w 91138"/>
              <a:gd name="connsiteY2" fmla="*/ 45569 h 91138"/>
              <a:gd name="connsiteX3" fmla="*/ 45569 w 91138"/>
              <a:gd name="connsiteY3" fmla="*/ 0 h 91138"/>
              <a:gd name="connsiteX4" fmla="*/ 91138 w 91138"/>
              <a:gd name="connsiteY4" fmla="*/ 45569 h 91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138" h="91138">
                <a:moveTo>
                  <a:pt x="91138" y="45569"/>
                </a:moveTo>
                <a:cubicBezTo>
                  <a:pt x="91138" y="70736"/>
                  <a:pt x="70736" y="91138"/>
                  <a:pt x="45569" y="91138"/>
                </a:cubicBezTo>
                <a:cubicBezTo>
                  <a:pt x="20402" y="91138"/>
                  <a:pt x="0" y="70736"/>
                  <a:pt x="0" y="45569"/>
                </a:cubicBezTo>
                <a:cubicBezTo>
                  <a:pt x="0" y="20402"/>
                  <a:pt x="20402" y="0"/>
                  <a:pt x="45569" y="0"/>
                </a:cubicBezTo>
                <a:cubicBezTo>
                  <a:pt x="70736" y="0"/>
                  <a:pt x="91138" y="20402"/>
                  <a:pt x="91138" y="45569"/>
                </a:cubicBezTo>
                <a:close/>
              </a:path>
            </a:pathLst>
          </a:custGeom>
          <a:solidFill>
            <a:schemeClr val="accent2"/>
          </a:solidFill>
          <a:ln w="422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52880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F057AE-3B3B-4261-B912-BF9EB9A58C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2A2D237-A706-4712-90CA-B04517CBBE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444752" y="1681163"/>
            <a:ext cx="455371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DE39CA1-2B6D-427E-9688-9093D5865CB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444752" y="2505075"/>
            <a:ext cx="4553712" cy="3684588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3D53357-616B-47F4-944B-F979FE96635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784848" y="1681163"/>
            <a:ext cx="455371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D7EA593-3036-4FB5-94B4-D9431DF0487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784848" y="2505075"/>
            <a:ext cx="4553712" cy="3684588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160F34ED-DA60-4CC2-B735-B0EC5D9FEA35}"/>
              </a:ext>
            </a:extLst>
          </p:cNvPr>
          <p:cNvCxnSpPr>
            <a:cxnSpLocks/>
          </p:cNvCxnSpPr>
          <p:nvPr/>
        </p:nvCxnSpPr>
        <p:spPr>
          <a:xfrm>
            <a:off x="715890" y="356812"/>
            <a:ext cx="0" cy="6492875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Graphic 15">
            <a:extLst>
              <a:ext uri="{FF2B5EF4-FFF2-40B4-BE49-F238E27FC236}">
                <a16:creationId xmlns:a16="http://schemas.microsoft.com/office/drawing/2014/main" id="{A9475260-301F-4744-B1DA-7B00F6FB4342}"/>
              </a:ext>
            </a:extLst>
          </p:cNvPr>
          <p:cNvSpPr/>
          <p:nvPr userDrawn="1"/>
        </p:nvSpPr>
        <p:spPr>
          <a:xfrm>
            <a:off x="10508317" y="492206"/>
            <a:ext cx="139039" cy="139039"/>
          </a:xfrm>
          <a:custGeom>
            <a:avLst/>
            <a:gdLst>
              <a:gd name="connsiteX0" fmla="*/ 129602 w 139039"/>
              <a:gd name="connsiteY0" fmla="*/ 60082 h 139039"/>
              <a:gd name="connsiteX1" fmla="*/ 78957 w 139039"/>
              <a:gd name="connsiteY1" fmla="*/ 60082 h 139039"/>
              <a:gd name="connsiteX2" fmla="*/ 78957 w 139039"/>
              <a:gd name="connsiteY2" fmla="*/ 9437 h 139039"/>
              <a:gd name="connsiteX3" fmla="*/ 69520 w 139039"/>
              <a:gd name="connsiteY3" fmla="*/ 0 h 139039"/>
              <a:gd name="connsiteX4" fmla="*/ 60082 w 139039"/>
              <a:gd name="connsiteY4" fmla="*/ 9437 h 139039"/>
              <a:gd name="connsiteX5" fmla="*/ 60082 w 139039"/>
              <a:gd name="connsiteY5" fmla="*/ 60082 h 139039"/>
              <a:gd name="connsiteX6" fmla="*/ 9437 w 139039"/>
              <a:gd name="connsiteY6" fmla="*/ 60082 h 139039"/>
              <a:gd name="connsiteX7" fmla="*/ 0 w 139039"/>
              <a:gd name="connsiteY7" fmla="*/ 69520 h 139039"/>
              <a:gd name="connsiteX8" fmla="*/ 9437 w 139039"/>
              <a:gd name="connsiteY8" fmla="*/ 78957 h 139039"/>
              <a:gd name="connsiteX9" fmla="*/ 60082 w 139039"/>
              <a:gd name="connsiteY9" fmla="*/ 78957 h 139039"/>
              <a:gd name="connsiteX10" fmla="*/ 60082 w 139039"/>
              <a:gd name="connsiteY10" fmla="*/ 129602 h 139039"/>
              <a:gd name="connsiteX11" fmla="*/ 69520 w 139039"/>
              <a:gd name="connsiteY11" fmla="*/ 139039 h 139039"/>
              <a:gd name="connsiteX12" fmla="*/ 78957 w 139039"/>
              <a:gd name="connsiteY12" fmla="*/ 129602 h 139039"/>
              <a:gd name="connsiteX13" fmla="*/ 78957 w 139039"/>
              <a:gd name="connsiteY13" fmla="*/ 78957 h 139039"/>
              <a:gd name="connsiteX14" fmla="*/ 129602 w 139039"/>
              <a:gd name="connsiteY14" fmla="*/ 78957 h 139039"/>
              <a:gd name="connsiteX15" fmla="*/ 139039 w 139039"/>
              <a:gd name="connsiteY15" fmla="*/ 69520 h 139039"/>
              <a:gd name="connsiteX16" fmla="*/ 129602 w 139039"/>
              <a:gd name="connsiteY16" fmla="*/ 60082 h 1390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39039" h="139039">
                <a:moveTo>
                  <a:pt x="129602" y="60082"/>
                </a:moveTo>
                <a:lnTo>
                  <a:pt x="78957" y="60082"/>
                </a:lnTo>
                <a:lnTo>
                  <a:pt x="78957" y="9437"/>
                </a:lnTo>
                <a:cubicBezTo>
                  <a:pt x="78957" y="4225"/>
                  <a:pt x="74731" y="0"/>
                  <a:pt x="69520" y="0"/>
                </a:cubicBezTo>
                <a:cubicBezTo>
                  <a:pt x="64308" y="0"/>
                  <a:pt x="60082" y="4225"/>
                  <a:pt x="60082" y="9437"/>
                </a:cubicBezTo>
                <a:lnTo>
                  <a:pt x="60082" y="60082"/>
                </a:lnTo>
                <a:lnTo>
                  <a:pt x="9437" y="60082"/>
                </a:lnTo>
                <a:cubicBezTo>
                  <a:pt x="4225" y="60082"/>
                  <a:pt x="0" y="64308"/>
                  <a:pt x="0" y="69520"/>
                </a:cubicBezTo>
                <a:cubicBezTo>
                  <a:pt x="0" y="74731"/>
                  <a:pt x="4225" y="78957"/>
                  <a:pt x="9437" y="78957"/>
                </a:cubicBezTo>
                <a:lnTo>
                  <a:pt x="60082" y="78957"/>
                </a:lnTo>
                <a:lnTo>
                  <a:pt x="60082" y="129602"/>
                </a:lnTo>
                <a:cubicBezTo>
                  <a:pt x="60082" y="134814"/>
                  <a:pt x="64308" y="139039"/>
                  <a:pt x="69520" y="139039"/>
                </a:cubicBezTo>
                <a:cubicBezTo>
                  <a:pt x="74731" y="139039"/>
                  <a:pt x="78957" y="134814"/>
                  <a:pt x="78957" y="129602"/>
                </a:cubicBezTo>
                <a:lnTo>
                  <a:pt x="78957" y="78957"/>
                </a:lnTo>
                <a:lnTo>
                  <a:pt x="129602" y="78957"/>
                </a:lnTo>
                <a:cubicBezTo>
                  <a:pt x="134814" y="78957"/>
                  <a:pt x="139039" y="74731"/>
                  <a:pt x="139039" y="69520"/>
                </a:cubicBezTo>
                <a:cubicBezTo>
                  <a:pt x="139039" y="64308"/>
                  <a:pt x="134814" y="60082"/>
                  <a:pt x="129602" y="60082"/>
                </a:cubicBezTo>
                <a:close/>
              </a:path>
            </a:pathLst>
          </a:custGeom>
          <a:solidFill>
            <a:schemeClr val="accent2"/>
          </a:solidFill>
          <a:ln w="603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14" name="Graphic 16">
            <a:extLst>
              <a:ext uri="{FF2B5EF4-FFF2-40B4-BE49-F238E27FC236}">
                <a16:creationId xmlns:a16="http://schemas.microsoft.com/office/drawing/2014/main" id="{9BBD3F4B-0836-48C5-AC68-747456D1DD50}"/>
              </a:ext>
            </a:extLst>
          </p:cNvPr>
          <p:cNvSpPr/>
          <p:nvPr userDrawn="1"/>
        </p:nvSpPr>
        <p:spPr>
          <a:xfrm>
            <a:off x="11477944" y="1055581"/>
            <a:ext cx="127714" cy="127714"/>
          </a:xfrm>
          <a:custGeom>
            <a:avLst/>
            <a:gdLst>
              <a:gd name="connsiteX0" fmla="*/ 63857 w 127714"/>
              <a:gd name="connsiteY0" fmla="*/ 18874 h 127714"/>
              <a:gd name="connsiteX1" fmla="*/ 108840 w 127714"/>
              <a:gd name="connsiteY1" fmla="*/ 63857 h 127714"/>
              <a:gd name="connsiteX2" fmla="*/ 63857 w 127714"/>
              <a:gd name="connsiteY2" fmla="*/ 108840 h 127714"/>
              <a:gd name="connsiteX3" fmla="*/ 18874 w 127714"/>
              <a:gd name="connsiteY3" fmla="*/ 63857 h 127714"/>
              <a:gd name="connsiteX4" fmla="*/ 63857 w 127714"/>
              <a:gd name="connsiteY4" fmla="*/ 18874 h 127714"/>
              <a:gd name="connsiteX5" fmla="*/ 63857 w 127714"/>
              <a:gd name="connsiteY5" fmla="*/ 0 h 127714"/>
              <a:gd name="connsiteX6" fmla="*/ 0 w 127714"/>
              <a:gd name="connsiteY6" fmla="*/ 63857 h 127714"/>
              <a:gd name="connsiteX7" fmla="*/ 63857 w 127714"/>
              <a:gd name="connsiteY7" fmla="*/ 127714 h 127714"/>
              <a:gd name="connsiteX8" fmla="*/ 127714 w 127714"/>
              <a:gd name="connsiteY8" fmla="*/ 63857 h 127714"/>
              <a:gd name="connsiteX9" fmla="*/ 63857 w 127714"/>
              <a:gd name="connsiteY9" fmla="*/ 0 h 1277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7714" h="127714">
                <a:moveTo>
                  <a:pt x="63857" y="18874"/>
                </a:moveTo>
                <a:cubicBezTo>
                  <a:pt x="88700" y="18874"/>
                  <a:pt x="108840" y="39014"/>
                  <a:pt x="108840" y="63857"/>
                </a:cubicBezTo>
                <a:cubicBezTo>
                  <a:pt x="108840" y="88700"/>
                  <a:pt x="88700" y="108840"/>
                  <a:pt x="63857" y="108840"/>
                </a:cubicBezTo>
                <a:cubicBezTo>
                  <a:pt x="39014" y="108840"/>
                  <a:pt x="18874" y="88700"/>
                  <a:pt x="18874" y="63857"/>
                </a:cubicBezTo>
                <a:cubicBezTo>
                  <a:pt x="18898" y="39024"/>
                  <a:pt x="39024" y="18898"/>
                  <a:pt x="63857" y="18874"/>
                </a:cubicBezTo>
                <a:moveTo>
                  <a:pt x="63857" y="0"/>
                </a:moveTo>
                <a:cubicBezTo>
                  <a:pt x="28590" y="0"/>
                  <a:pt x="0" y="28590"/>
                  <a:pt x="0" y="63857"/>
                </a:cubicBezTo>
                <a:cubicBezTo>
                  <a:pt x="0" y="99124"/>
                  <a:pt x="28590" y="127714"/>
                  <a:pt x="63857" y="127714"/>
                </a:cubicBezTo>
                <a:cubicBezTo>
                  <a:pt x="99124" y="127714"/>
                  <a:pt x="127714" y="99124"/>
                  <a:pt x="127714" y="63857"/>
                </a:cubicBezTo>
                <a:cubicBezTo>
                  <a:pt x="127714" y="28590"/>
                  <a:pt x="99124" y="0"/>
                  <a:pt x="63857" y="0"/>
                </a:cubicBezTo>
                <a:close/>
              </a:path>
            </a:pathLst>
          </a:custGeom>
          <a:solidFill>
            <a:schemeClr val="accent2"/>
          </a:solidFill>
          <a:ln w="61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16" name="Graphic 14">
            <a:extLst>
              <a:ext uri="{FF2B5EF4-FFF2-40B4-BE49-F238E27FC236}">
                <a16:creationId xmlns:a16="http://schemas.microsoft.com/office/drawing/2014/main" id="{9B4398D5-99F4-4F83-AA77-9B4177648CAF}"/>
              </a:ext>
            </a:extLst>
          </p:cNvPr>
          <p:cNvSpPr/>
          <p:nvPr userDrawn="1"/>
        </p:nvSpPr>
        <p:spPr>
          <a:xfrm>
            <a:off x="11241555" y="446637"/>
            <a:ext cx="91138" cy="91138"/>
          </a:xfrm>
          <a:custGeom>
            <a:avLst/>
            <a:gdLst>
              <a:gd name="connsiteX0" fmla="*/ 91138 w 91138"/>
              <a:gd name="connsiteY0" fmla="*/ 45569 h 91138"/>
              <a:gd name="connsiteX1" fmla="*/ 45569 w 91138"/>
              <a:gd name="connsiteY1" fmla="*/ 91138 h 91138"/>
              <a:gd name="connsiteX2" fmla="*/ 0 w 91138"/>
              <a:gd name="connsiteY2" fmla="*/ 45569 h 91138"/>
              <a:gd name="connsiteX3" fmla="*/ 45569 w 91138"/>
              <a:gd name="connsiteY3" fmla="*/ 0 h 91138"/>
              <a:gd name="connsiteX4" fmla="*/ 91138 w 91138"/>
              <a:gd name="connsiteY4" fmla="*/ 45569 h 91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138" h="91138">
                <a:moveTo>
                  <a:pt x="91138" y="45569"/>
                </a:moveTo>
                <a:cubicBezTo>
                  <a:pt x="91138" y="70736"/>
                  <a:pt x="70736" y="91138"/>
                  <a:pt x="45569" y="91138"/>
                </a:cubicBezTo>
                <a:cubicBezTo>
                  <a:pt x="20402" y="91138"/>
                  <a:pt x="0" y="70736"/>
                  <a:pt x="0" y="45569"/>
                </a:cubicBezTo>
                <a:cubicBezTo>
                  <a:pt x="0" y="20402"/>
                  <a:pt x="20402" y="0"/>
                  <a:pt x="45569" y="0"/>
                </a:cubicBezTo>
                <a:cubicBezTo>
                  <a:pt x="70736" y="0"/>
                  <a:pt x="91138" y="20402"/>
                  <a:pt x="91138" y="45569"/>
                </a:cubicBezTo>
                <a:close/>
              </a:path>
            </a:pathLst>
          </a:custGeom>
          <a:solidFill>
            <a:schemeClr val="accent2"/>
          </a:solidFill>
          <a:ln w="422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75955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F057AE-3B3B-4261-B912-BF9EB9A58C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2A2D237-A706-4712-90CA-B04517CBBE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444752" y="1681163"/>
            <a:ext cx="28346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DE39CA1-2B6D-427E-9688-9093D5865CB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444752" y="2505075"/>
            <a:ext cx="2834640" cy="3684588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3D53357-616B-47F4-944B-F979FE96635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983480" y="1681163"/>
            <a:ext cx="28346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D7EA593-3036-4FB5-94B4-D9431DF0487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983480" y="2505075"/>
            <a:ext cx="2834640" cy="3684588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160F34ED-DA60-4CC2-B735-B0EC5D9FEA35}"/>
              </a:ext>
            </a:extLst>
          </p:cNvPr>
          <p:cNvCxnSpPr>
            <a:cxnSpLocks/>
          </p:cNvCxnSpPr>
          <p:nvPr/>
        </p:nvCxnSpPr>
        <p:spPr>
          <a:xfrm>
            <a:off x="715890" y="356812"/>
            <a:ext cx="0" cy="6492875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Graphic 15">
            <a:extLst>
              <a:ext uri="{FF2B5EF4-FFF2-40B4-BE49-F238E27FC236}">
                <a16:creationId xmlns:a16="http://schemas.microsoft.com/office/drawing/2014/main" id="{A9475260-301F-4744-B1DA-7B00F6FB4342}"/>
              </a:ext>
            </a:extLst>
          </p:cNvPr>
          <p:cNvSpPr/>
          <p:nvPr userDrawn="1"/>
        </p:nvSpPr>
        <p:spPr>
          <a:xfrm>
            <a:off x="10508317" y="492206"/>
            <a:ext cx="139039" cy="139039"/>
          </a:xfrm>
          <a:custGeom>
            <a:avLst/>
            <a:gdLst>
              <a:gd name="connsiteX0" fmla="*/ 129602 w 139039"/>
              <a:gd name="connsiteY0" fmla="*/ 60082 h 139039"/>
              <a:gd name="connsiteX1" fmla="*/ 78957 w 139039"/>
              <a:gd name="connsiteY1" fmla="*/ 60082 h 139039"/>
              <a:gd name="connsiteX2" fmla="*/ 78957 w 139039"/>
              <a:gd name="connsiteY2" fmla="*/ 9437 h 139039"/>
              <a:gd name="connsiteX3" fmla="*/ 69520 w 139039"/>
              <a:gd name="connsiteY3" fmla="*/ 0 h 139039"/>
              <a:gd name="connsiteX4" fmla="*/ 60082 w 139039"/>
              <a:gd name="connsiteY4" fmla="*/ 9437 h 139039"/>
              <a:gd name="connsiteX5" fmla="*/ 60082 w 139039"/>
              <a:gd name="connsiteY5" fmla="*/ 60082 h 139039"/>
              <a:gd name="connsiteX6" fmla="*/ 9437 w 139039"/>
              <a:gd name="connsiteY6" fmla="*/ 60082 h 139039"/>
              <a:gd name="connsiteX7" fmla="*/ 0 w 139039"/>
              <a:gd name="connsiteY7" fmla="*/ 69520 h 139039"/>
              <a:gd name="connsiteX8" fmla="*/ 9437 w 139039"/>
              <a:gd name="connsiteY8" fmla="*/ 78957 h 139039"/>
              <a:gd name="connsiteX9" fmla="*/ 60082 w 139039"/>
              <a:gd name="connsiteY9" fmla="*/ 78957 h 139039"/>
              <a:gd name="connsiteX10" fmla="*/ 60082 w 139039"/>
              <a:gd name="connsiteY10" fmla="*/ 129602 h 139039"/>
              <a:gd name="connsiteX11" fmla="*/ 69520 w 139039"/>
              <a:gd name="connsiteY11" fmla="*/ 139039 h 139039"/>
              <a:gd name="connsiteX12" fmla="*/ 78957 w 139039"/>
              <a:gd name="connsiteY12" fmla="*/ 129602 h 139039"/>
              <a:gd name="connsiteX13" fmla="*/ 78957 w 139039"/>
              <a:gd name="connsiteY13" fmla="*/ 78957 h 139039"/>
              <a:gd name="connsiteX14" fmla="*/ 129602 w 139039"/>
              <a:gd name="connsiteY14" fmla="*/ 78957 h 139039"/>
              <a:gd name="connsiteX15" fmla="*/ 139039 w 139039"/>
              <a:gd name="connsiteY15" fmla="*/ 69520 h 139039"/>
              <a:gd name="connsiteX16" fmla="*/ 129602 w 139039"/>
              <a:gd name="connsiteY16" fmla="*/ 60082 h 1390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39039" h="139039">
                <a:moveTo>
                  <a:pt x="129602" y="60082"/>
                </a:moveTo>
                <a:lnTo>
                  <a:pt x="78957" y="60082"/>
                </a:lnTo>
                <a:lnTo>
                  <a:pt x="78957" y="9437"/>
                </a:lnTo>
                <a:cubicBezTo>
                  <a:pt x="78957" y="4225"/>
                  <a:pt x="74731" y="0"/>
                  <a:pt x="69520" y="0"/>
                </a:cubicBezTo>
                <a:cubicBezTo>
                  <a:pt x="64308" y="0"/>
                  <a:pt x="60082" y="4225"/>
                  <a:pt x="60082" y="9437"/>
                </a:cubicBezTo>
                <a:lnTo>
                  <a:pt x="60082" y="60082"/>
                </a:lnTo>
                <a:lnTo>
                  <a:pt x="9437" y="60082"/>
                </a:lnTo>
                <a:cubicBezTo>
                  <a:pt x="4225" y="60082"/>
                  <a:pt x="0" y="64308"/>
                  <a:pt x="0" y="69520"/>
                </a:cubicBezTo>
                <a:cubicBezTo>
                  <a:pt x="0" y="74731"/>
                  <a:pt x="4225" y="78957"/>
                  <a:pt x="9437" y="78957"/>
                </a:cubicBezTo>
                <a:lnTo>
                  <a:pt x="60082" y="78957"/>
                </a:lnTo>
                <a:lnTo>
                  <a:pt x="60082" y="129602"/>
                </a:lnTo>
                <a:cubicBezTo>
                  <a:pt x="60082" y="134814"/>
                  <a:pt x="64308" y="139039"/>
                  <a:pt x="69520" y="139039"/>
                </a:cubicBezTo>
                <a:cubicBezTo>
                  <a:pt x="74731" y="139039"/>
                  <a:pt x="78957" y="134814"/>
                  <a:pt x="78957" y="129602"/>
                </a:cubicBezTo>
                <a:lnTo>
                  <a:pt x="78957" y="78957"/>
                </a:lnTo>
                <a:lnTo>
                  <a:pt x="129602" y="78957"/>
                </a:lnTo>
                <a:cubicBezTo>
                  <a:pt x="134814" y="78957"/>
                  <a:pt x="139039" y="74731"/>
                  <a:pt x="139039" y="69520"/>
                </a:cubicBezTo>
                <a:cubicBezTo>
                  <a:pt x="139039" y="64308"/>
                  <a:pt x="134814" y="60082"/>
                  <a:pt x="129602" y="60082"/>
                </a:cubicBezTo>
                <a:close/>
              </a:path>
            </a:pathLst>
          </a:custGeom>
          <a:solidFill>
            <a:schemeClr val="accent2"/>
          </a:solidFill>
          <a:ln w="603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14" name="Graphic 16">
            <a:extLst>
              <a:ext uri="{FF2B5EF4-FFF2-40B4-BE49-F238E27FC236}">
                <a16:creationId xmlns:a16="http://schemas.microsoft.com/office/drawing/2014/main" id="{9BBD3F4B-0836-48C5-AC68-747456D1DD50}"/>
              </a:ext>
            </a:extLst>
          </p:cNvPr>
          <p:cNvSpPr/>
          <p:nvPr userDrawn="1"/>
        </p:nvSpPr>
        <p:spPr>
          <a:xfrm>
            <a:off x="11477944" y="1055581"/>
            <a:ext cx="127714" cy="127714"/>
          </a:xfrm>
          <a:custGeom>
            <a:avLst/>
            <a:gdLst>
              <a:gd name="connsiteX0" fmla="*/ 63857 w 127714"/>
              <a:gd name="connsiteY0" fmla="*/ 18874 h 127714"/>
              <a:gd name="connsiteX1" fmla="*/ 108840 w 127714"/>
              <a:gd name="connsiteY1" fmla="*/ 63857 h 127714"/>
              <a:gd name="connsiteX2" fmla="*/ 63857 w 127714"/>
              <a:gd name="connsiteY2" fmla="*/ 108840 h 127714"/>
              <a:gd name="connsiteX3" fmla="*/ 18874 w 127714"/>
              <a:gd name="connsiteY3" fmla="*/ 63857 h 127714"/>
              <a:gd name="connsiteX4" fmla="*/ 63857 w 127714"/>
              <a:gd name="connsiteY4" fmla="*/ 18874 h 127714"/>
              <a:gd name="connsiteX5" fmla="*/ 63857 w 127714"/>
              <a:gd name="connsiteY5" fmla="*/ 0 h 127714"/>
              <a:gd name="connsiteX6" fmla="*/ 0 w 127714"/>
              <a:gd name="connsiteY6" fmla="*/ 63857 h 127714"/>
              <a:gd name="connsiteX7" fmla="*/ 63857 w 127714"/>
              <a:gd name="connsiteY7" fmla="*/ 127714 h 127714"/>
              <a:gd name="connsiteX8" fmla="*/ 127714 w 127714"/>
              <a:gd name="connsiteY8" fmla="*/ 63857 h 127714"/>
              <a:gd name="connsiteX9" fmla="*/ 63857 w 127714"/>
              <a:gd name="connsiteY9" fmla="*/ 0 h 1277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7714" h="127714">
                <a:moveTo>
                  <a:pt x="63857" y="18874"/>
                </a:moveTo>
                <a:cubicBezTo>
                  <a:pt x="88700" y="18874"/>
                  <a:pt x="108840" y="39014"/>
                  <a:pt x="108840" y="63857"/>
                </a:cubicBezTo>
                <a:cubicBezTo>
                  <a:pt x="108840" y="88700"/>
                  <a:pt x="88700" y="108840"/>
                  <a:pt x="63857" y="108840"/>
                </a:cubicBezTo>
                <a:cubicBezTo>
                  <a:pt x="39014" y="108840"/>
                  <a:pt x="18874" y="88700"/>
                  <a:pt x="18874" y="63857"/>
                </a:cubicBezTo>
                <a:cubicBezTo>
                  <a:pt x="18898" y="39024"/>
                  <a:pt x="39024" y="18898"/>
                  <a:pt x="63857" y="18874"/>
                </a:cubicBezTo>
                <a:moveTo>
                  <a:pt x="63857" y="0"/>
                </a:moveTo>
                <a:cubicBezTo>
                  <a:pt x="28590" y="0"/>
                  <a:pt x="0" y="28590"/>
                  <a:pt x="0" y="63857"/>
                </a:cubicBezTo>
                <a:cubicBezTo>
                  <a:pt x="0" y="99124"/>
                  <a:pt x="28590" y="127714"/>
                  <a:pt x="63857" y="127714"/>
                </a:cubicBezTo>
                <a:cubicBezTo>
                  <a:pt x="99124" y="127714"/>
                  <a:pt x="127714" y="99124"/>
                  <a:pt x="127714" y="63857"/>
                </a:cubicBezTo>
                <a:cubicBezTo>
                  <a:pt x="127714" y="28590"/>
                  <a:pt x="99124" y="0"/>
                  <a:pt x="63857" y="0"/>
                </a:cubicBezTo>
                <a:close/>
              </a:path>
            </a:pathLst>
          </a:custGeom>
          <a:solidFill>
            <a:schemeClr val="accent2"/>
          </a:solidFill>
          <a:ln w="61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16" name="Graphic 14">
            <a:extLst>
              <a:ext uri="{FF2B5EF4-FFF2-40B4-BE49-F238E27FC236}">
                <a16:creationId xmlns:a16="http://schemas.microsoft.com/office/drawing/2014/main" id="{9B4398D5-99F4-4F83-AA77-9B4177648CAF}"/>
              </a:ext>
            </a:extLst>
          </p:cNvPr>
          <p:cNvSpPr/>
          <p:nvPr userDrawn="1"/>
        </p:nvSpPr>
        <p:spPr>
          <a:xfrm>
            <a:off x="11241555" y="446637"/>
            <a:ext cx="91138" cy="91138"/>
          </a:xfrm>
          <a:custGeom>
            <a:avLst/>
            <a:gdLst>
              <a:gd name="connsiteX0" fmla="*/ 91138 w 91138"/>
              <a:gd name="connsiteY0" fmla="*/ 45569 h 91138"/>
              <a:gd name="connsiteX1" fmla="*/ 45569 w 91138"/>
              <a:gd name="connsiteY1" fmla="*/ 91138 h 91138"/>
              <a:gd name="connsiteX2" fmla="*/ 0 w 91138"/>
              <a:gd name="connsiteY2" fmla="*/ 45569 h 91138"/>
              <a:gd name="connsiteX3" fmla="*/ 45569 w 91138"/>
              <a:gd name="connsiteY3" fmla="*/ 0 h 91138"/>
              <a:gd name="connsiteX4" fmla="*/ 91138 w 91138"/>
              <a:gd name="connsiteY4" fmla="*/ 45569 h 91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138" h="91138">
                <a:moveTo>
                  <a:pt x="91138" y="45569"/>
                </a:moveTo>
                <a:cubicBezTo>
                  <a:pt x="91138" y="70736"/>
                  <a:pt x="70736" y="91138"/>
                  <a:pt x="45569" y="91138"/>
                </a:cubicBezTo>
                <a:cubicBezTo>
                  <a:pt x="20402" y="91138"/>
                  <a:pt x="0" y="70736"/>
                  <a:pt x="0" y="45569"/>
                </a:cubicBezTo>
                <a:cubicBezTo>
                  <a:pt x="0" y="20402"/>
                  <a:pt x="20402" y="0"/>
                  <a:pt x="45569" y="0"/>
                </a:cubicBezTo>
                <a:cubicBezTo>
                  <a:pt x="70736" y="0"/>
                  <a:pt x="91138" y="20402"/>
                  <a:pt x="91138" y="45569"/>
                </a:cubicBezTo>
                <a:close/>
              </a:path>
            </a:pathLst>
          </a:custGeom>
          <a:solidFill>
            <a:schemeClr val="accent2"/>
          </a:solidFill>
          <a:ln w="422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15" name="Text Placeholder 4">
            <a:extLst>
              <a:ext uri="{FF2B5EF4-FFF2-40B4-BE49-F238E27FC236}">
                <a16:creationId xmlns:a16="http://schemas.microsoft.com/office/drawing/2014/main" id="{2D693B15-7265-4478-9579-62FCD5222D0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531352" y="1769269"/>
            <a:ext cx="28346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Content Placeholder 5">
            <a:extLst>
              <a:ext uri="{FF2B5EF4-FFF2-40B4-BE49-F238E27FC236}">
                <a16:creationId xmlns:a16="http://schemas.microsoft.com/office/drawing/2014/main" id="{48F9E92F-BB16-4896-A47F-6497C3D705B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531352" y="2593181"/>
            <a:ext cx="2834640" cy="3684588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237307981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640AAD-80AF-40E7-BE3F-43D32FC68ED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391656" y="804672"/>
            <a:ext cx="4434840" cy="886968"/>
          </a:xfrm>
        </p:spPr>
        <p:txBody>
          <a:bodyPr anchor="b"/>
          <a:lstStyle>
            <a:lvl1pPr algn="l">
              <a:defRPr sz="5400" b="0" i="0" cap="none" baseline="0"/>
            </a:lvl1pPr>
          </a:lstStyle>
          <a:p>
            <a:r>
              <a:rPr lang="en-US" dirty="0"/>
              <a:t>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C80FBD9-0977-4B2B-9318-30774BB094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391654" y="1801368"/>
            <a:ext cx="4434840" cy="4754880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8C2A2A-62DB-40C0-8AE7-CB9B98649B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16200000">
            <a:off x="9811512" y="1591056"/>
            <a:ext cx="3547872" cy="365125"/>
          </a:xfr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01EAA4-F44C-4C1F-B8E3-1A3005300F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fld id="{D8DA9DAA-006C-4F4B-980E-E3DF019B24E2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6939C974-0ED4-4915-BBF7-1FB00C18AD45}"/>
              </a:ext>
            </a:extLst>
          </p:cNvPr>
          <p:cNvCxnSpPr>
            <a:cxnSpLocks/>
          </p:cNvCxnSpPr>
          <p:nvPr userDrawn="1"/>
        </p:nvCxnSpPr>
        <p:spPr>
          <a:xfrm>
            <a:off x="11586162" y="3619272"/>
            <a:ext cx="0" cy="3238728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>
            <a:extLst>
              <a:ext uri="{FF2B5EF4-FFF2-40B4-BE49-F238E27FC236}">
                <a16:creationId xmlns:a16="http://schemas.microsoft.com/office/drawing/2014/main" id="{515930B2-E36D-4D05-A6B3-CA1BF61D50CC}"/>
              </a:ext>
            </a:extLst>
          </p:cNvPr>
          <p:cNvSpPr/>
          <p:nvPr userDrawn="1"/>
        </p:nvSpPr>
        <p:spPr>
          <a:xfrm>
            <a:off x="0" y="0"/>
            <a:ext cx="5779911" cy="6858000"/>
          </a:xfrm>
          <a:prstGeom prst="rect">
            <a:avLst/>
          </a:prstGeom>
          <a:gradFill flip="none" rotWithShape="1">
            <a:gsLst>
              <a:gs pos="100000">
                <a:schemeClr val="accent4"/>
              </a:gs>
              <a:gs pos="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9CEC7E0F-60E8-418B-978D-C607C82E97F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283464" y="3108960"/>
            <a:ext cx="5221224" cy="3447288"/>
          </a:xfrm>
        </p:spPr>
        <p:txBody>
          <a:bodyPr anchor="ctr"/>
          <a:lstStyle>
            <a:lvl1pPr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0" name="Picture Placeholder 12">
            <a:extLst>
              <a:ext uri="{FF2B5EF4-FFF2-40B4-BE49-F238E27FC236}">
                <a16:creationId xmlns:a16="http://schemas.microsoft.com/office/drawing/2014/main" id="{F146D6C1-343E-4F97-A565-55BBB15F4C7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83464" y="301752"/>
            <a:ext cx="2459736" cy="2505456"/>
          </a:xfrm>
        </p:spPr>
        <p:txBody>
          <a:bodyPr anchor="ctr"/>
          <a:lstStyle>
            <a:lvl1pPr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1" name="Picture Placeholder 12">
            <a:extLst>
              <a:ext uri="{FF2B5EF4-FFF2-40B4-BE49-F238E27FC236}">
                <a16:creationId xmlns:a16="http://schemas.microsoft.com/office/drawing/2014/main" id="{BA123E2D-4554-47D5-B0EC-0C47EDB41626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044952" y="301752"/>
            <a:ext cx="2459736" cy="2505456"/>
          </a:xfrm>
        </p:spPr>
        <p:txBody>
          <a:bodyPr anchor="ctr"/>
          <a:lstStyle>
            <a:lvl1pPr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789148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bg>
      <p:bgPr>
        <a:gradFill>
          <a:gsLst>
            <a:gs pos="100000">
              <a:schemeClr val="accent4"/>
            </a:gs>
            <a:gs pos="0">
              <a:schemeClr val="accent2"/>
            </a:gs>
          </a:gsLst>
          <a:lin ang="81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Picture Placeholder 32">
            <a:extLst>
              <a:ext uri="{FF2B5EF4-FFF2-40B4-BE49-F238E27FC236}">
                <a16:creationId xmlns:a16="http://schemas.microsoft.com/office/drawing/2014/main" id="{3186EA6A-5CD5-4DF7-9C8A-EDFAF28A80D9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777111" y="407499"/>
            <a:ext cx="1952279" cy="1952279"/>
          </a:xfrm>
          <a:custGeom>
            <a:avLst/>
            <a:gdLst>
              <a:gd name="connsiteX0" fmla="*/ 976140 w 1952279"/>
              <a:gd name="connsiteY0" fmla="*/ 0 h 1952279"/>
              <a:gd name="connsiteX1" fmla="*/ 1952279 w 1952279"/>
              <a:gd name="connsiteY1" fmla="*/ 976140 h 1952279"/>
              <a:gd name="connsiteX2" fmla="*/ 976140 w 1952279"/>
              <a:gd name="connsiteY2" fmla="*/ 1952279 h 1952279"/>
              <a:gd name="connsiteX3" fmla="*/ 0 w 1952279"/>
              <a:gd name="connsiteY3" fmla="*/ 976140 h 1952279"/>
              <a:gd name="connsiteX4" fmla="*/ 976140 w 1952279"/>
              <a:gd name="connsiteY4" fmla="*/ 0 h 19522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52279" h="1952279">
                <a:moveTo>
                  <a:pt x="976140" y="0"/>
                </a:moveTo>
                <a:cubicBezTo>
                  <a:pt x="1515247" y="0"/>
                  <a:pt x="1952279" y="437033"/>
                  <a:pt x="1952279" y="976140"/>
                </a:cubicBezTo>
                <a:cubicBezTo>
                  <a:pt x="1952279" y="1515246"/>
                  <a:pt x="1515247" y="1952279"/>
                  <a:pt x="976140" y="1952279"/>
                </a:cubicBezTo>
                <a:cubicBezTo>
                  <a:pt x="437033" y="1952279"/>
                  <a:pt x="0" y="1515246"/>
                  <a:pt x="0" y="976140"/>
                </a:cubicBezTo>
                <a:cubicBezTo>
                  <a:pt x="0" y="437033"/>
                  <a:pt x="437033" y="0"/>
                  <a:pt x="976140" y="0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algn="ctr">
              <a:buNone/>
              <a:defRPr sz="18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2" name="Picture Placeholder 31">
            <a:extLst>
              <a:ext uri="{FF2B5EF4-FFF2-40B4-BE49-F238E27FC236}">
                <a16:creationId xmlns:a16="http://schemas.microsoft.com/office/drawing/2014/main" id="{83D5117F-F235-498D-99A5-9DE2D665576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528345" y="1972581"/>
            <a:ext cx="2290065" cy="2273502"/>
          </a:xfrm>
          <a:custGeom>
            <a:avLst/>
            <a:gdLst>
              <a:gd name="connsiteX0" fmla="*/ 1145032 w 2290065"/>
              <a:gd name="connsiteY0" fmla="*/ 0 h 2273502"/>
              <a:gd name="connsiteX1" fmla="*/ 2290065 w 2290065"/>
              <a:gd name="connsiteY1" fmla="*/ 1145033 h 2273502"/>
              <a:gd name="connsiteX2" fmla="*/ 1375797 w 2290065"/>
              <a:gd name="connsiteY2" fmla="*/ 2266803 h 2273502"/>
              <a:gd name="connsiteX3" fmla="*/ 1331903 w 2290065"/>
              <a:gd name="connsiteY3" fmla="*/ 2273502 h 2273502"/>
              <a:gd name="connsiteX4" fmla="*/ 958162 w 2290065"/>
              <a:gd name="connsiteY4" fmla="*/ 2273502 h 2273502"/>
              <a:gd name="connsiteX5" fmla="*/ 914268 w 2290065"/>
              <a:gd name="connsiteY5" fmla="*/ 2266803 h 2273502"/>
              <a:gd name="connsiteX6" fmla="*/ 5911 w 2290065"/>
              <a:gd name="connsiteY6" fmla="*/ 1262106 h 2273502"/>
              <a:gd name="connsiteX7" fmla="*/ 0 w 2290065"/>
              <a:gd name="connsiteY7" fmla="*/ 1145053 h 2273502"/>
              <a:gd name="connsiteX8" fmla="*/ 0 w 2290065"/>
              <a:gd name="connsiteY8" fmla="*/ 1145014 h 2273502"/>
              <a:gd name="connsiteX9" fmla="*/ 5911 w 2290065"/>
              <a:gd name="connsiteY9" fmla="*/ 1027960 h 2273502"/>
              <a:gd name="connsiteX10" fmla="*/ 1145032 w 2290065"/>
              <a:gd name="connsiteY10" fmla="*/ 0 h 22735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290065" h="2273502">
                <a:moveTo>
                  <a:pt x="1145032" y="0"/>
                </a:moveTo>
                <a:cubicBezTo>
                  <a:pt x="1777417" y="0"/>
                  <a:pt x="2290065" y="512649"/>
                  <a:pt x="2290065" y="1145033"/>
                </a:cubicBezTo>
                <a:cubicBezTo>
                  <a:pt x="2290065" y="1698370"/>
                  <a:pt x="1897569" y="2160033"/>
                  <a:pt x="1375797" y="2266803"/>
                </a:cubicBezTo>
                <a:lnTo>
                  <a:pt x="1331903" y="2273502"/>
                </a:lnTo>
                <a:lnTo>
                  <a:pt x="958162" y="2273502"/>
                </a:lnTo>
                <a:lnTo>
                  <a:pt x="914268" y="2266803"/>
                </a:lnTo>
                <a:cubicBezTo>
                  <a:pt x="429765" y="2167660"/>
                  <a:pt x="56730" y="1762511"/>
                  <a:pt x="5911" y="1262106"/>
                </a:cubicBezTo>
                <a:lnTo>
                  <a:pt x="0" y="1145053"/>
                </a:lnTo>
                <a:lnTo>
                  <a:pt x="0" y="1145014"/>
                </a:lnTo>
                <a:lnTo>
                  <a:pt x="5911" y="1027960"/>
                </a:lnTo>
                <a:cubicBezTo>
                  <a:pt x="64548" y="450571"/>
                  <a:pt x="552172" y="0"/>
                  <a:pt x="1145032" y="0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algn="ctr">
              <a:buNone/>
              <a:defRPr sz="18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1" name="Picture Placeholder 30">
            <a:extLst>
              <a:ext uri="{FF2B5EF4-FFF2-40B4-BE49-F238E27FC236}">
                <a16:creationId xmlns:a16="http://schemas.microsoft.com/office/drawing/2014/main" id="{E1E0A794-F1D3-4628-B5B1-9D48AB34C3D4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5579539" y="4386312"/>
            <a:ext cx="3119293" cy="2462810"/>
          </a:xfrm>
          <a:custGeom>
            <a:avLst/>
            <a:gdLst>
              <a:gd name="connsiteX0" fmla="*/ 1559647 w 3119293"/>
              <a:gd name="connsiteY0" fmla="*/ 0 h 2462810"/>
              <a:gd name="connsiteX1" fmla="*/ 3119293 w 3119293"/>
              <a:gd name="connsiteY1" fmla="*/ 1559647 h 2462810"/>
              <a:gd name="connsiteX2" fmla="*/ 2852930 w 3119293"/>
              <a:gd name="connsiteY2" fmla="*/ 2431660 h 2462810"/>
              <a:gd name="connsiteX3" fmla="*/ 2829636 w 3119293"/>
              <a:gd name="connsiteY3" fmla="*/ 2462810 h 2462810"/>
              <a:gd name="connsiteX4" fmla="*/ 289658 w 3119293"/>
              <a:gd name="connsiteY4" fmla="*/ 2462810 h 2462810"/>
              <a:gd name="connsiteX5" fmla="*/ 266363 w 3119293"/>
              <a:gd name="connsiteY5" fmla="*/ 2431660 h 2462810"/>
              <a:gd name="connsiteX6" fmla="*/ 0 w 3119293"/>
              <a:gd name="connsiteY6" fmla="*/ 1559647 h 2462810"/>
              <a:gd name="connsiteX7" fmla="*/ 1559647 w 3119293"/>
              <a:gd name="connsiteY7" fmla="*/ 0 h 24628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119293" h="2462810">
                <a:moveTo>
                  <a:pt x="1559647" y="0"/>
                </a:moveTo>
                <a:cubicBezTo>
                  <a:pt x="2421016" y="0"/>
                  <a:pt x="3119293" y="698278"/>
                  <a:pt x="3119293" y="1559647"/>
                </a:cubicBezTo>
                <a:cubicBezTo>
                  <a:pt x="3119293" y="1882660"/>
                  <a:pt x="3021098" y="2182739"/>
                  <a:pt x="2852930" y="2431660"/>
                </a:cubicBezTo>
                <a:lnTo>
                  <a:pt x="2829636" y="2462810"/>
                </a:lnTo>
                <a:lnTo>
                  <a:pt x="289658" y="2462810"/>
                </a:lnTo>
                <a:lnTo>
                  <a:pt x="266363" y="2431660"/>
                </a:lnTo>
                <a:cubicBezTo>
                  <a:pt x="98195" y="2182739"/>
                  <a:pt x="0" y="1882660"/>
                  <a:pt x="0" y="1559647"/>
                </a:cubicBezTo>
                <a:cubicBezTo>
                  <a:pt x="0" y="698278"/>
                  <a:pt x="698278" y="0"/>
                  <a:pt x="1559647" y="0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algn="ctr">
              <a:buNone/>
              <a:defRPr sz="18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0" name="Picture Placeholder 29">
            <a:extLst>
              <a:ext uri="{FF2B5EF4-FFF2-40B4-BE49-F238E27FC236}">
                <a16:creationId xmlns:a16="http://schemas.microsoft.com/office/drawing/2014/main" id="{B8D3F45B-B631-47D3-A33C-71CEC2B3602C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1092905" y="4018982"/>
            <a:ext cx="3854161" cy="2839018"/>
          </a:xfrm>
          <a:custGeom>
            <a:avLst/>
            <a:gdLst>
              <a:gd name="connsiteX0" fmla="*/ 1927061 w 3854161"/>
              <a:gd name="connsiteY0" fmla="*/ 0 h 2839018"/>
              <a:gd name="connsiteX1" fmla="*/ 1927101 w 3854161"/>
              <a:gd name="connsiteY1" fmla="*/ 0 h 2839018"/>
              <a:gd name="connsiteX2" fmla="*/ 2124114 w 3854161"/>
              <a:gd name="connsiteY2" fmla="*/ 9948 h 2839018"/>
              <a:gd name="connsiteX3" fmla="*/ 3854161 w 3854161"/>
              <a:gd name="connsiteY3" fmla="*/ 1927080 h 2839018"/>
              <a:gd name="connsiteX4" fmla="*/ 3702722 w 3854161"/>
              <a:gd name="connsiteY4" fmla="*/ 2677187 h 2839018"/>
              <a:gd name="connsiteX5" fmla="*/ 3624763 w 3854161"/>
              <a:gd name="connsiteY5" fmla="*/ 2839018 h 2839018"/>
              <a:gd name="connsiteX6" fmla="*/ 229398 w 3854161"/>
              <a:gd name="connsiteY6" fmla="*/ 2839018 h 2839018"/>
              <a:gd name="connsiteX7" fmla="*/ 151440 w 3854161"/>
              <a:gd name="connsiteY7" fmla="*/ 2677187 h 2839018"/>
              <a:gd name="connsiteX8" fmla="*/ 0 w 3854161"/>
              <a:gd name="connsiteY8" fmla="*/ 1927080 h 2839018"/>
              <a:gd name="connsiteX9" fmla="*/ 1730048 w 3854161"/>
              <a:gd name="connsiteY9" fmla="*/ 9948 h 28390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854161" h="2839018">
                <a:moveTo>
                  <a:pt x="1927061" y="0"/>
                </a:moveTo>
                <a:lnTo>
                  <a:pt x="1927101" y="0"/>
                </a:lnTo>
                <a:lnTo>
                  <a:pt x="2124114" y="9948"/>
                </a:lnTo>
                <a:cubicBezTo>
                  <a:pt x="3095856" y="108634"/>
                  <a:pt x="3854161" y="929301"/>
                  <a:pt x="3854161" y="1927080"/>
                </a:cubicBezTo>
                <a:cubicBezTo>
                  <a:pt x="3854161" y="2193154"/>
                  <a:pt x="3800237" y="2446634"/>
                  <a:pt x="3702722" y="2677187"/>
                </a:cubicBezTo>
                <a:lnTo>
                  <a:pt x="3624763" y="2839018"/>
                </a:lnTo>
                <a:lnTo>
                  <a:pt x="229398" y="2839018"/>
                </a:lnTo>
                <a:lnTo>
                  <a:pt x="151440" y="2677187"/>
                </a:lnTo>
                <a:cubicBezTo>
                  <a:pt x="53924" y="2446634"/>
                  <a:pt x="0" y="2193154"/>
                  <a:pt x="0" y="1927080"/>
                </a:cubicBezTo>
                <a:cubicBezTo>
                  <a:pt x="0" y="929301"/>
                  <a:pt x="758305" y="108634"/>
                  <a:pt x="1730048" y="9948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algn="ctr">
              <a:buNone/>
              <a:defRPr sz="18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969F227-D21C-48B3-828A-6BFA9585E8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60720" y="585216"/>
            <a:ext cx="5276088" cy="2276856"/>
          </a:xfrm>
        </p:spPr>
        <p:txBody>
          <a:bodyPr anchor="b"/>
          <a:lstStyle>
            <a:lvl1pPr algn="r">
              <a:defRPr sz="4800" b="1" cap="all" spc="400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DF1DFFF-E5C5-43DF-B71C-7270DB97372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58368" y="201168"/>
            <a:ext cx="2743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9/3/20XX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EBC03C0-6EB7-4633-967C-12C35768BB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16200000">
            <a:off x="-548640" y="1938528"/>
            <a:ext cx="278892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0FF4306-91CD-4B7B-8A53-34BE8F9975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201168"/>
            <a:ext cx="2743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8DA9DAA-006C-4F4B-980E-E3DF019B24E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Graphic 32">
            <a:extLst>
              <a:ext uri="{FF2B5EF4-FFF2-40B4-BE49-F238E27FC236}">
                <a16:creationId xmlns:a16="http://schemas.microsoft.com/office/drawing/2014/main" id="{846CD0EA-B0AA-4845-81A5-4ADD7C58B12F}"/>
              </a:ext>
            </a:extLst>
          </p:cNvPr>
          <p:cNvSpPr/>
          <p:nvPr userDrawn="1"/>
        </p:nvSpPr>
        <p:spPr>
          <a:xfrm>
            <a:off x="1472366" y="1859534"/>
            <a:ext cx="139039" cy="139039"/>
          </a:xfrm>
          <a:custGeom>
            <a:avLst/>
            <a:gdLst>
              <a:gd name="connsiteX0" fmla="*/ 129602 w 139039"/>
              <a:gd name="connsiteY0" fmla="*/ 60082 h 139039"/>
              <a:gd name="connsiteX1" fmla="*/ 78957 w 139039"/>
              <a:gd name="connsiteY1" fmla="*/ 60082 h 139039"/>
              <a:gd name="connsiteX2" fmla="*/ 78957 w 139039"/>
              <a:gd name="connsiteY2" fmla="*/ 9437 h 139039"/>
              <a:gd name="connsiteX3" fmla="*/ 69520 w 139039"/>
              <a:gd name="connsiteY3" fmla="*/ 0 h 139039"/>
              <a:gd name="connsiteX4" fmla="*/ 60082 w 139039"/>
              <a:gd name="connsiteY4" fmla="*/ 9437 h 139039"/>
              <a:gd name="connsiteX5" fmla="*/ 60082 w 139039"/>
              <a:gd name="connsiteY5" fmla="*/ 60082 h 139039"/>
              <a:gd name="connsiteX6" fmla="*/ 9437 w 139039"/>
              <a:gd name="connsiteY6" fmla="*/ 60082 h 139039"/>
              <a:gd name="connsiteX7" fmla="*/ 0 w 139039"/>
              <a:gd name="connsiteY7" fmla="*/ 69520 h 139039"/>
              <a:gd name="connsiteX8" fmla="*/ 9437 w 139039"/>
              <a:gd name="connsiteY8" fmla="*/ 78957 h 139039"/>
              <a:gd name="connsiteX9" fmla="*/ 60082 w 139039"/>
              <a:gd name="connsiteY9" fmla="*/ 78957 h 139039"/>
              <a:gd name="connsiteX10" fmla="*/ 60082 w 139039"/>
              <a:gd name="connsiteY10" fmla="*/ 129602 h 139039"/>
              <a:gd name="connsiteX11" fmla="*/ 69520 w 139039"/>
              <a:gd name="connsiteY11" fmla="*/ 139039 h 139039"/>
              <a:gd name="connsiteX12" fmla="*/ 78957 w 139039"/>
              <a:gd name="connsiteY12" fmla="*/ 129602 h 139039"/>
              <a:gd name="connsiteX13" fmla="*/ 78957 w 139039"/>
              <a:gd name="connsiteY13" fmla="*/ 78957 h 139039"/>
              <a:gd name="connsiteX14" fmla="*/ 129602 w 139039"/>
              <a:gd name="connsiteY14" fmla="*/ 78957 h 139039"/>
              <a:gd name="connsiteX15" fmla="*/ 139039 w 139039"/>
              <a:gd name="connsiteY15" fmla="*/ 69520 h 139039"/>
              <a:gd name="connsiteX16" fmla="*/ 129602 w 139039"/>
              <a:gd name="connsiteY16" fmla="*/ 60082 h 1390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39039" h="139039">
                <a:moveTo>
                  <a:pt x="129602" y="60082"/>
                </a:moveTo>
                <a:lnTo>
                  <a:pt x="78957" y="60082"/>
                </a:lnTo>
                <a:lnTo>
                  <a:pt x="78957" y="9437"/>
                </a:lnTo>
                <a:cubicBezTo>
                  <a:pt x="78957" y="4225"/>
                  <a:pt x="74731" y="0"/>
                  <a:pt x="69520" y="0"/>
                </a:cubicBezTo>
                <a:cubicBezTo>
                  <a:pt x="64308" y="0"/>
                  <a:pt x="60082" y="4225"/>
                  <a:pt x="60082" y="9437"/>
                </a:cubicBezTo>
                <a:lnTo>
                  <a:pt x="60082" y="60082"/>
                </a:lnTo>
                <a:lnTo>
                  <a:pt x="9437" y="60082"/>
                </a:lnTo>
                <a:cubicBezTo>
                  <a:pt x="4225" y="60082"/>
                  <a:pt x="0" y="64308"/>
                  <a:pt x="0" y="69520"/>
                </a:cubicBezTo>
                <a:cubicBezTo>
                  <a:pt x="0" y="74731"/>
                  <a:pt x="4225" y="78957"/>
                  <a:pt x="9437" y="78957"/>
                </a:cubicBezTo>
                <a:lnTo>
                  <a:pt x="60082" y="78957"/>
                </a:lnTo>
                <a:lnTo>
                  <a:pt x="60082" y="129602"/>
                </a:lnTo>
                <a:cubicBezTo>
                  <a:pt x="60082" y="134814"/>
                  <a:pt x="64308" y="139039"/>
                  <a:pt x="69520" y="139039"/>
                </a:cubicBezTo>
                <a:cubicBezTo>
                  <a:pt x="74731" y="139039"/>
                  <a:pt x="78957" y="134814"/>
                  <a:pt x="78957" y="129602"/>
                </a:cubicBezTo>
                <a:lnTo>
                  <a:pt x="78957" y="78957"/>
                </a:lnTo>
                <a:lnTo>
                  <a:pt x="129602" y="78957"/>
                </a:lnTo>
                <a:cubicBezTo>
                  <a:pt x="134814" y="78957"/>
                  <a:pt x="139039" y="74731"/>
                  <a:pt x="139039" y="69520"/>
                </a:cubicBezTo>
                <a:cubicBezTo>
                  <a:pt x="139039" y="64308"/>
                  <a:pt x="134814" y="60082"/>
                  <a:pt x="129602" y="60082"/>
                </a:cubicBezTo>
                <a:close/>
              </a:path>
            </a:pathLst>
          </a:custGeom>
          <a:solidFill>
            <a:schemeClr val="bg1"/>
          </a:solidFill>
          <a:ln w="603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10" name="Graphic 33">
            <a:extLst>
              <a:ext uri="{FF2B5EF4-FFF2-40B4-BE49-F238E27FC236}">
                <a16:creationId xmlns:a16="http://schemas.microsoft.com/office/drawing/2014/main" id="{0E97A0CB-7CB1-47F0-BD48-EEECBAC39CD2}"/>
              </a:ext>
            </a:extLst>
          </p:cNvPr>
          <p:cNvSpPr/>
          <p:nvPr userDrawn="1"/>
        </p:nvSpPr>
        <p:spPr>
          <a:xfrm>
            <a:off x="2014523" y="3146867"/>
            <a:ext cx="127714" cy="127714"/>
          </a:xfrm>
          <a:custGeom>
            <a:avLst/>
            <a:gdLst>
              <a:gd name="connsiteX0" fmla="*/ 63857 w 127714"/>
              <a:gd name="connsiteY0" fmla="*/ 18874 h 127714"/>
              <a:gd name="connsiteX1" fmla="*/ 108840 w 127714"/>
              <a:gd name="connsiteY1" fmla="*/ 63857 h 127714"/>
              <a:gd name="connsiteX2" fmla="*/ 63857 w 127714"/>
              <a:gd name="connsiteY2" fmla="*/ 108840 h 127714"/>
              <a:gd name="connsiteX3" fmla="*/ 18874 w 127714"/>
              <a:gd name="connsiteY3" fmla="*/ 63857 h 127714"/>
              <a:gd name="connsiteX4" fmla="*/ 63857 w 127714"/>
              <a:gd name="connsiteY4" fmla="*/ 18874 h 127714"/>
              <a:gd name="connsiteX5" fmla="*/ 63857 w 127714"/>
              <a:gd name="connsiteY5" fmla="*/ 0 h 127714"/>
              <a:gd name="connsiteX6" fmla="*/ 0 w 127714"/>
              <a:gd name="connsiteY6" fmla="*/ 63857 h 127714"/>
              <a:gd name="connsiteX7" fmla="*/ 63857 w 127714"/>
              <a:gd name="connsiteY7" fmla="*/ 127714 h 127714"/>
              <a:gd name="connsiteX8" fmla="*/ 127714 w 127714"/>
              <a:gd name="connsiteY8" fmla="*/ 63857 h 127714"/>
              <a:gd name="connsiteX9" fmla="*/ 63857 w 127714"/>
              <a:gd name="connsiteY9" fmla="*/ 0 h 1277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7714" h="127714">
                <a:moveTo>
                  <a:pt x="63857" y="18874"/>
                </a:moveTo>
                <a:cubicBezTo>
                  <a:pt x="88700" y="18874"/>
                  <a:pt x="108840" y="39014"/>
                  <a:pt x="108840" y="63857"/>
                </a:cubicBezTo>
                <a:cubicBezTo>
                  <a:pt x="108840" y="88700"/>
                  <a:pt x="88700" y="108840"/>
                  <a:pt x="63857" y="108840"/>
                </a:cubicBezTo>
                <a:cubicBezTo>
                  <a:pt x="39014" y="108840"/>
                  <a:pt x="18874" y="88700"/>
                  <a:pt x="18874" y="63857"/>
                </a:cubicBezTo>
                <a:cubicBezTo>
                  <a:pt x="18898" y="39024"/>
                  <a:pt x="39024" y="18898"/>
                  <a:pt x="63857" y="18874"/>
                </a:cubicBezTo>
                <a:moveTo>
                  <a:pt x="63857" y="0"/>
                </a:moveTo>
                <a:cubicBezTo>
                  <a:pt x="28590" y="0"/>
                  <a:pt x="0" y="28590"/>
                  <a:pt x="0" y="63857"/>
                </a:cubicBezTo>
                <a:cubicBezTo>
                  <a:pt x="0" y="99124"/>
                  <a:pt x="28590" y="127714"/>
                  <a:pt x="63857" y="127714"/>
                </a:cubicBezTo>
                <a:cubicBezTo>
                  <a:pt x="99124" y="127714"/>
                  <a:pt x="127714" y="99124"/>
                  <a:pt x="127714" y="63857"/>
                </a:cubicBezTo>
                <a:cubicBezTo>
                  <a:pt x="127714" y="28590"/>
                  <a:pt x="99124" y="0"/>
                  <a:pt x="63857" y="0"/>
                </a:cubicBezTo>
                <a:close/>
              </a:path>
            </a:pathLst>
          </a:custGeom>
          <a:solidFill>
            <a:schemeClr val="bg1"/>
          </a:solidFill>
          <a:ln w="61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12" name="Graphic 31">
            <a:extLst>
              <a:ext uri="{FF2B5EF4-FFF2-40B4-BE49-F238E27FC236}">
                <a16:creationId xmlns:a16="http://schemas.microsoft.com/office/drawing/2014/main" id="{477816C9-06CB-4BC5-B26B-6A2877BD941A}"/>
              </a:ext>
            </a:extLst>
          </p:cNvPr>
          <p:cNvSpPr/>
          <p:nvPr userDrawn="1"/>
        </p:nvSpPr>
        <p:spPr>
          <a:xfrm>
            <a:off x="5404920" y="4508295"/>
            <a:ext cx="91138" cy="91138"/>
          </a:xfrm>
          <a:custGeom>
            <a:avLst/>
            <a:gdLst>
              <a:gd name="connsiteX0" fmla="*/ 91138 w 91138"/>
              <a:gd name="connsiteY0" fmla="*/ 45569 h 91138"/>
              <a:gd name="connsiteX1" fmla="*/ 45569 w 91138"/>
              <a:gd name="connsiteY1" fmla="*/ 91138 h 91138"/>
              <a:gd name="connsiteX2" fmla="*/ 0 w 91138"/>
              <a:gd name="connsiteY2" fmla="*/ 45569 h 91138"/>
              <a:gd name="connsiteX3" fmla="*/ 45569 w 91138"/>
              <a:gd name="connsiteY3" fmla="*/ 0 h 91138"/>
              <a:gd name="connsiteX4" fmla="*/ 91138 w 91138"/>
              <a:gd name="connsiteY4" fmla="*/ 45569 h 91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138" h="91138">
                <a:moveTo>
                  <a:pt x="91138" y="45569"/>
                </a:moveTo>
                <a:cubicBezTo>
                  <a:pt x="91138" y="70736"/>
                  <a:pt x="70736" y="91138"/>
                  <a:pt x="45569" y="91138"/>
                </a:cubicBezTo>
                <a:cubicBezTo>
                  <a:pt x="20402" y="91138"/>
                  <a:pt x="0" y="70736"/>
                  <a:pt x="0" y="45569"/>
                </a:cubicBezTo>
                <a:cubicBezTo>
                  <a:pt x="0" y="20402"/>
                  <a:pt x="20402" y="0"/>
                  <a:pt x="45569" y="0"/>
                </a:cubicBezTo>
                <a:cubicBezTo>
                  <a:pt x="70736" y="0"/>
                  <a:pt x="91138" y="20402"/>
                  <a:pt x="91138" y="45569"/>
                </a:cubicBezTo>
                <a:close/>
              </a:path>
            </a:pathLst>
          </a:custGeom>
          <a:solidFill>
            <a:schemeClr val="bg1"/>
          </a:solidFill>
          <a:ln w="422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13AE7F8D-AE68-4A83-BAB5-3A97D473CE3C}"/>
              </a:ext>
            </a:extLst>
          </p:cNvPr>
          <p:cNvCxnSpPr>
            <a:cxnSpLocks/>
          </p:cNvCxnSpPr>
          <p:nvPr userDrawn="1"/>
        </p:nvCxnSpPr>
        <p:spPr>
          <a:xfrm>
            <a:off x="856114" y="3503032"/>
            <a:ext cx="0" cy="3346090"/>
          </a:xfrm>
          <a:prstGeom prst="line">
            <a:avLst/>
          </a:prstGeom>
          <a:ln w="25400" cap="sq">
            <a:solidFill>
              <a:schemeClr val="bg1"/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A928810C-E773-43AE-A2A1-4073955CC8D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760720" y="3127248"/>
            <a:ext cx="5276088" cy="1124712"/>
          </a:xfrm>
        </p:spPr>
        <p:txBody>
          <a:bodyPr/>
          <a:lstStyle>
            <a:lvl1pPr marL="0" indent="0" algn="r"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0104515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69F227-D21C-48B3-828A-6BFA9585E8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DF1DFFF-E5C5-43DF-B71C-7270DB9737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9/3/20XX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EBC03C0-6EB7-4633-967C-12C35768BB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0FF4306-91CD-4B7B-8A53-34BE8F9975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A9DAA-006C-4F4B-980E-E3DF019B24E2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57596AF9-469C-436D-B7D2-77952EF1825E}"/>
              </a:ext>
            </a:extLst>
          </p:cNvPr>
          <p:cNvCxnSpPr>
            <a:cxnSpLocks/>
          </p:cNvCxnSpPr>
          <p:nvPr/>
        </p:nvCxnSpPr>
        <p:spPr>
          <a:xfrm>
            <a:off x="715890" y="356812"/>
            <a:ext cx="0" cy="6492875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6329100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DFF36D6-399B-43E3-84DD-9FC5119ECC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9/3/20XX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0234AB7-3B85-4028-A500-5A1BDBF45C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C1F40F0-9909-442F-BBA4-409D061ED0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A9DAA-006C-4F4B-980E-E3DF019B24E2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353C1207-D1C8-49E3-8837-E2B89D366FAE}"/>
              </a:ext>
            </a:extLst>
          </p:cNvPr>
          <p:cNvCxnSpPr>
            <a:cxnSpLocks/>
          </p:cNvCxnSpPr>
          <p:nvPr/>
        </p:nvCxnSpPr>
        <p:spPr>
          <a:xfrm>
            <a:off x="715890" y="356812"/>
            <a:ext cx="0" cy="6492875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4086763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40F214-646F-4D81-AD12-65628EC987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F71768-C3FA-49EF-99EF-06E6C3B284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DA6F24-ED6C-4D12-A9D6-EE37FBD6869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8E6AACE-FAFB-4934-8E3C-AB5B216353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9/3/20XX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81533EA-D0F8-4C79-8721-F190DE2D2D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059BAC9-F101-4394-BBA4-3D21A34971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A9DAA-006C-4F4B-980E-E3DF019B24E2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0F3A79C9-7EDC-44F6-AC48-5DD98A7695AD}"/>
              </a:ext>
            </a:extLst>
          </p:cNvPr>
          <p:cNvCxnSpPr>
            <a:cxnSpLocks/>
          </p:cNvCxnSpPr>
          <p:nvPr/>
        </p:nvCxnSpPr>
        <p:spPr>
          <a:xfrm>
            <a:off x="715890" y="356812"/>
            <a:ext cx="0" cy="6492875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3680595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4CB71F-B6C2-4866-BC97-304F78816E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55ED73B-8413-478D-80D7-B78B69763B6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1BDF226-1B94-4D2D-98B3-7B932FB17DA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00C4E9A-CA29-4CCD-ACFA-B29F80FBA1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9/3/20XX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1A5B7BE-3F1B-4FF3-B1D7-6E39B99D07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42F18F1-E27E-470E-AE13-4755DEE63A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A9DAA-006C-4F4B-980E-E3DF019B24E2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00F08750-B7F2-4119-B151-68DE77481335}"/>
              </a:ext>
            </a:extLst>
          </p:cNvPr>
          <p:cNvCxnSpPr>
            <a:cxnSpLocks/>
          </p:cNvCxnSpPr>
          <p:nvPr/>
        </p:nvCxnSpPr>
        <p:spPr>
          <a:xfrm>
            <a:off x="715890" y="356812"/>
            <a:ext cx="0" cy="6492875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407755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FDA4224-F4E4-47A4-ACF7-2317493908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1679907-DC49-4B86-A34C-C97DBC26A9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5DBC8A0-34FC-4B6E-B42B-A721267D890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 i="0" cap="all" spc="1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9/3/20XX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9AC0B6-4CC4-4E41-8A4D-F62E17F285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 i="0" cap="all" spc="1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C0E9BD-90BD-46AE-8A0D-06796ADB760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 i="0" cap="all" spc="1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DA9DAA-006C-4F4B-980E-E3DF019B24E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97138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708" r:id="rId2"/>
    <p:sldLayoutId id="2147483717" r:id="rId3"/>
    <p:sldLayoutId id="2147483710" r:id="rId4"/>
    <p:sldLayoutId id="2147483709" r:id="rId5"/>
    <p:sldLayoutId id="2147483698" r:id="rId6"/>
    <p:sldLayoutId id="2147483713" r:id="rId7"/>
    <p:sldLayoutId id="2147483712" r:id="rId8"/>
    <p:sldLayoutId id="2147483700" r:id="rId9"/>
    <p:sldLayoutId id="2147483701" r:id="rId10"/>
    <p:sldLayoutId id="2147483716" r:id="rId11"/>
    <p:sldLayoutId id="2147483714" r:id="rId12"/>
    <p:sldLayoutId id="2147483715" r:id="rId13"/>
    <p:sldLayoutId id="2147483702" r:id="rId14"/>
    <p:sldLayoutId id="2147483703" r:id="rId15"/>
    <p:sldLayoutId id="2147483704" r:id="rId16"/>
    <p:sldLayoutId id="2147483705" r:id="rId17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microsoft.com/office/2017/06/relationships/model3d" Target="../media/model3d1.glb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00000">
              <a:schemeClr val="accent4">
                <a:lumMod val="53000"/>
              </a:schemeClr>
            </a:gs>
            <a:gs pos="0">
              <a:schemeClr val="accent2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2522315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00000">
              <a:schemeClr val="accent4">
                <a:lumMod val="30000"/>
              </a:schemeClr>
            </a:gs>
            <a:gs pos="0">
              <a:schemeClr val="accent2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A9968B-2619-4F71-AB00-4C493E12080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5400" spc="400" dirty="0">
                <a:solidFill>
                  <a:schemeClr val="bg1"/>
                </a:solidFill>
              </a:rPr>
              <a:t>Choosing and keeping friends</a:t>
            </a:r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E75DBC9-528E-98A3-A8EA-AB29A46820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7836" y="2016252"/>
            <a:ext cx="4105062" cy="4107343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22B02015-1B9A-7D65-11A7-CC6C5EE11E95}"/>
              </a:ext>
            </a:extLst>
          </p:cNvPr>
          <p:cNvSpPr txBox="1"/>
          <p:nvPr/>
        </p:nvSpPr>
        <p:spPr>
          <a:xfrm>
            <a:off x="1444982" y="4567613"/>
            <a:ext cx="341632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solidFill>
                  <a:schemeClr val="bg1"/>
                </a:solidFill>
              </a:rPr>
              <a:t>Proverbs 13:20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36F0BC2-9EE1-0939-B950-EE4F59B026A7}"/>
              </a:ext>
            </a:extLst>
          </p:cNvPr>
          <p:cNvSpPr txBox="1"/>
          <p:nvPr/>
        </p:nvSpPr>
        <p:spPr>
          <a:xfrm flipH="1">
            <a:off x="9453487" y="2016252"/>
            <a:ext cx="2407335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i="1" dirty="0">
                <a:solidFill>
                  <a:schemeClr val="bg1"/>
                </a:solidFill>
              </a:rPr>
              <a:t>“Tell me your friends and I will tell you what you are.”</a:t>
            </a:r>
          </a:p>
        </p:txBody>
      </p:sp>
    </p:spTree>
    <p:extLst>
      <p:ext uri="{BB962C8B-B14F-4D97-AF65-F5344CB8AC3E}">
        <p14:creationId xmlns:p14="http://schemas.microsoft.com/office/powerpoint/2010/main" val="11476986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/>
      <p:bldP spid="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0115FF41-AFA4-4D25-AB42-AB034F4B4F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77824"/>
            <a:ext cx="9719720" cy="1179576"/>
          </a:xfrm>
        </p:spPr>
        <p:txBody>
          <a:bodyPr>
            <a:normAutofit/>
          </a:bodyPr>
          <a:lstStyle/>
          <a:p>
            <a:r>
              <a:rPr lang="en-US" dirty="0"/>
              <a:t>A </a:t>
            </a:r>
            <a:r>
              <a:rPr lang="en-US" sz="5400" dirty="0"/>
              <a:t>GREAT DEAL IS AT STAKE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0881FA9-F3B0-4912-B0E1-352094195C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29523" y="2057399"/>
            <a:ext cx="10096031" cy="4589585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3200" dirty="0"/>
              <a:t>Our eternal destiny can be affected by the FRIENDS we choose in life</a:t>
            </a:r>
          </a:p>
          <a:p>
            <a:pPr>
              <a:lnSpc>
                <a:spcPct val="100000"/>
              </a:lnSpc>
            </a:pPr>
            <a:r>
              <a:rPr lang="en-US" sz="3200" dirty="0"/>
              <a:t>Everybody needs a friend – 1 Chronicles 27:33</a:t>
            </a:r>
          </a:p>
          <a:p>
            <a:pPr>
              <a:lnSpc>
                <a:spcPct val="100000"/>
              </a:lnSpc>
            </a:pPr>
            <a:r>
              <a:rPr lang="en-US" sz="3200" dirty="0"/>
              <a:t>Even the King needed friends</a:t>
            </a:r>
          </a:p>
          <a:p>
            <a:pPr>
              <a:lnSpc>
                <a:spcPct val="100000"/>
              </a:lnSpc>
            </a:pPr>
            <a:r>
              <a:rPr lang="en-US" sz="3200" dirty="0"/>
              <a:t>“Companion” same as used in Malachi 2:14</a:t>
            </a:r>
          </a:p>
          <a:p>
            <a:pPr>
              <a:lnSpc>
                <a:spcPct val="100000"/>
              </a:lnSpc>
            </a:pPr>
            <a:r>
              <a:rPr lang="en-US" sz="3200" dirty="0"/>
              <a:t>Are you your husband’s / wife’s real friend?</a:t>
            </a:r>
          </a:p>
          <a:p>
            <a:pPr>
              <a:lnSpc>
                <a:spcPct val="100000"/>
              </a:lnSpc>
            </a:pPr>
            <a:r>
              <a:rPr lang="en-US" sz="3200" dirty="0"/>
              <a:t>Are you a help or a hindrance to the salvation of your mate?</a:t>
            </a:r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A8C7C3A0-5E78-49C8-B8D4-F3DF62B2BC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1400" dirty="0"/>
              <a:t>Choosing and keeping friends</a:t>
            </a:r>
          </a:p>
        </p:txBody>
      </p:sp>
    </p:spTree>
    <p:extLst>
      <p:ext uri="{BB962C8B-B14F-4D97-AF65-F5344CB8AC3E}">
        <p14:creationId xmlns:p14="http://schemas.microsoft.com/office/powerpoint/2010/main" val="3653349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0115FF41-AFA4-4D25-AB42-AB034F4B4F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77824"/>
            <a:ext cx="9719720" cy="1179576"/>
          </a:xfrm>
        </p:spPr>
        <p:txBody>
          <a:bodyPr>
            <a:normAutofit/>
          </a:bodyPr>
          <a:lstStyle/>
          <a:p>
            <a:r>
              <a:rPr lang="en-US" dirty="0"/>
              <a:t>CHECKLIST: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0881FA9-F3B0-4912-B0E1-352094195C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29523" y="1890347"/>
            <a:ext cx="10096031" cy="4756638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3600" dirty="0"/>
              <a:t>‘This </a:t>
            </a:r>
            <a:r>
              <a:rPr lang="en-US" sz="3600" u="sng" dirty="0"/>
              <a:t>friend</a:t>
            </a:r>
            <a:r>
              <a:rPr lang="en-US" sz="3600" dirty="0"/>
              <a:t> is a Christian and they live like one.’</a:t>
            </a:r>
          </a:p>
          <a:p>
            <a:pPr>
              <a:lnSpc>
                <a:spcPct val="100000"/>
              </a:lnSpc>
            </a:pPr>
            <a:r>
              <a:rPr lang="en-US" sz="3200" dirty="0"/>
              <a:t>“Friend” “</a:t>
            </a:r>
            <a:r>
              <a:rPr lang="en-US" sz="3200" dirty="0">
                <a:latin typeface="PCSB Hebrew" panose="020B0500000000000000" pitchFamily="34" charset="0"/>
              </a:rPr>
              <a:t>u^r a  </a:t>
            </a:r>
            <a:r>
              <a:rPr lang="en-US" sz="3200" dirty="0">
                <a:latin typeface="Times New Roman" panose="02020603050405020304" pitchFamily="18" charset="0"/>
              </a:rPr>
              <a:t>;</a:t>
            </a:r>
            <a:r>
              <a:rPr lang="en-US" sz="3200" dirty="0">
                <a:latin typeface="Univers" panose="020B0503020202020204" pitchFamily="34" charset="0"/>
              </a:rPr>
              <a:t>an associate (more or less close)”</a:t>
            </a:r>
          </a:p>
          <a:p>
            <a:pPr>
              <a:lnSpc>
                <a:spcPct val="100000"/>
              </a:lnSpc>
            </a:pPr>
            <a:r>
              <a:rPr lang="en-US" sz="3200" dirty="0">
                <a:latin typeface="Times New Roman" panose="02020603050405020304" pitchFamily="18" charset="0"/>
              </a:rPr>
              <a:t>“</a:t>
            </a:r>
            <a:r>
              <a:rPr lang="en-US" sz="3200" b="1" dirty="0">
                <a:latin typeface="PCSB Greek" panose="020B0500000000000000" pitchFamily="34" charset="0"/>
              </a:rPr>
              <a:t>fi/lo$</a:t>
            </a:r>
            <a:r>
              <a:rPr lang="en-US" sz="3200" dirty="0">
                <a:latin typeface="Times New Roman" panose="02020603050405020304" pitchFamily="18" charset="0"/>
              </a:rPr>
              <a:t>, </a:t>
            </a:r>
            <a:r>
              <a:rPr lang="en-US" sz="3200" dirty="0">
                <a:latin typeface="Univers" panose="020B0503020202020204" pitchFamily="34" charset="0"/>
              </a:rPr>
              <a:t>philos ; properly, dear, i.e. a friend; actively, fond, </a:t>
            </a:r>
            <a:r>
              <a:rPr lang="en-US" sz="3200" dirty="0" err="1">
                <a:latin typeface="Univers" panose="020B0503020202020204" pitchFamily="34" charset="0"/>
              </a:rPr>
              <a:t>i</a:t>
            </a:r>
            <a:r>
              <a:rPr lang="en-US" sz="3200" dirty="0">
                <a:latin typeface="Univers" panose="020B0503020202020204" pitchFamily="34" charset="0"/>
              </a:rPr>
              <a:t>. e. friendly (still as a noun, an associate, neighbor, etc.)”</a:t>
            </a:r>
          </a:p>
          <a:p>
            <a:pPr>
              <a:lnSpc>
                <a:spcPct val="100000"/>
              </a:lnSpc>
            </a:pPr>
            <a:r>
              <a:rPr lang="en-US" sz="3200" dirty="0">
                <a:latin typeface="Times New Roman" panose="02020603050405020304" pitchFamily="18" charset="0"/>
              </a:rPr>
              <a:t>Thayer: “specifically, he who associates familiarly with one, a companion,”</a:t>
            </a:r>
            <a:endParaRPr lang="en-US" sz="3200" dirty="0"/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A8C7C3A0-5E78-49C8-B8D4-F3DF62B2BC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1400" dirty="0"/>
              <a:t>Choosing and keeping friends</a:t>
            </a:r>
          </a:p>
        </p:txBody>
      </p:sp>
    </p:spTree>
    <p:extLst>
      <p:ext uri="{BB962C8B-B14F-4D97-AF65-F5344CB8AC3E}">
        <p14:creationId xmlns:p14="http://schemas.microsoft.com/office/powerpoint/2010/main" val="894250171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0115FF41-AFA4-4D25-AB42-AB034F4B4F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77824"/>
            <a:ext cx="9719720" cy="1179576"/>
          </a:xfrm>
        </p:spPr>
        <p:txBody>
          <a:bodyPr>
            <a:normAutofit/>
          </a:bodyPr>
          <a:lstStyle/>
          <a:p>
            <a:r>
              <a:rPr lang="en-US" dirty="0"/>
              <a:t>CHECKLIST: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0881FA9-F3B0-4912-B0E1-352094195C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29523" y="1890347"/>
            <a:ext cx="10096031" cy="4756638"/>
          </a:xfrm>
        </p:spPr>
        <p:txBody>
          <a:bodyPr>
            <a:noAutofit/>
          </a:bodyPr>
          <a:lstStyle/>
          <a:p>
            <a:pPr>
              <a:lnSpc>
                <a:spcPct val="90000"/>
              </a:lnSpc>
            </a:pPr>
            <a:r>
              <a:rPr lang="en-US" sz="3400" dirty="0"/>
              <a:t>‘This friend is a </a:t>
            </a:r>
            <a:r>
              <a:rPr lang="en-US" sz="3400" u="sng" dirty="0"/>
              <a:t>Christian</a:t>
            </a:r>
            <a:r>
              <a:rPr lang="en-US" sz="3400" dirty="0"/>
              <a:t>…..’ </a:t>
            </a:r>
          </a:p>
          <a:p>
            <a:pPr>
              <a:lnSpc>
                <a:spcPct val="90000"/>
              </a:lnSpc>
            </a:pPr>
            <a:r>
              <a:rPr lang="en-US" sz="3400" dirty="0">
                <a:latin typeface="Times New Roman" panose="02020603050405020304" pitchFamily="18" charset="0"/>
              </a:rPr>
              <a:t>Psalm 119:63 “companion of all who fear you”</a:t>
            </a:r>
          </a:p>
          <a:p>
            <a:pPr>
              <a:lnSpc>
                <a:spcPct val="90000"/>
              </a:lnSpc>
            </a:pPr>
            <a:r>
              <a:rPr lang="en-US" sz="3400" dirty="0">
                <a:latin typeface="Times New Roman" panose="02020603050405020304" pitchFamily="18" charset="0"/>
              </a:rPr>
              <a:t>2 Corinthians 6:14-16 “Do not be unequally yoked together with unbelievers…”</a:t>
            </a:r>
          </a:p>
          <a:p>
            <a:pPr>
              <a:lnSpc>
                <a:spcPct val="90000"/>
              </a:lnSpc>
            </a:pPr>
            <a:r>
              <a:rPr lang="en-US" sz="3400" dirty="0">
                <a:latin typeface="Times New Roman" panose="02020603050405020304" pitchFamily="18" charset="0"/>
              </a:rPr>
              <a:t>“Be not” – lit. stop becoming</a:t>
            </a:r>
          </a:p>
          <a:p>
            <a:pPr>
              <a:lnSpc>
                <a:spcPct val="90000"/>
              </a:lnSpc>
            </a:pPr>
            <a:r>
              <a:rPr lang="en-US" sz="3400" dirty="0">
                <a:latin typeface="Times New Roman" panose="02020603050405020304" pitchFamily="18" charset="0"/>
              </a:rPr>
              <a:t>“unequally” – to associate discordantly- Mis mated; Deuteronomy 22:10</a:t>
            </a:r>
          </a:p>
          <a:p>
            <a:pPr>
              <a:lnSpc>
                <a:spcPct val="90000"/>
              </a:lnSpc>
            </a:pPr>
            <a:r>
              <a:rPr lang="en-US" sz="3400" dirty="0">
                <a:latin typeface="Times New Roman" panose="02020603050405020304" pitchFamily="18" charset="0"/>
              </a:rPr>
              <a:t>“unbelievers” – disbelieving, without [FAITH]; untrustworthy (person)</a:t>
            </a:r>
          </a:p>
          <a:p>
            <a:pPr>
              <a:lnSpc>
                <a:spcPct val="100000"/>
              </a:lnSpc>
            </a:pPr>
            <a:endParaRPr lang="en-US" sz="3600" dirty="0">
              <a:latin typeface="Times New Roman" panose="02020603050405020304" pitchFamily="18" charset="0"/>
            </a:endParaRPr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A8C7C3A0-5E78-49C8-B8D4-F3DF62B2BC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1400" dirty="0"/>
              <a:t>Choosing and keeping friends</a:t>
            </a:r>
          </a:p>
        </p:txBody>
      </p:sp>
    </p:spTree>
    <p:extLst>
      <p:ext uri="{BB962C8B-B14F-4D97-AF65-F5344CB8AC3E}">
        <p14:creationId xmlns:p14="http://schemas.microsoft.com/office/powerpoint/2010/main" val="189100417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0115FF41-AFA4-4D25-AB42-AB034F4B4F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77824"/>
            <a:ext cx="9719720" cy="748753"/>
          </a:xfrm>
        </p:spPr>
        <p:txBody>
          <a:bodyPr>
            <a:normAutofit fontScale="90000"/>
          </a:bodyPr>
          <a:lstStyle/>
          <a:p>
            <a:r>
              <a:rPr lang="en-US" dirty="0"/>
              <a:t>GUIDELINES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0881FA9-F3B0-4912-B0E1-352094195C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9301" y="1645217"/>
            <a:ext cx="10588814" cy="4756638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3400" dirty="0">
                <a:latin typeface="Times New Roman" panose="02020603050405020304" pitchFamily="18" charset="0"/>
              </a:rPr>
              <a:t>1.  Must deal with those in the world – 1 Corinthians 5:9,10</a:t>
            </a:r>
          </a:p>
          <a:p>
            <a:pPr>
              <a:lnSpc>
                <a:spcPct val="100000"/>
              </a:lnSpc>
            </a:pPr>
            <a:r>
              <a:rPr lang="en-US" sz="3400" dirty="0">
                <a:latin typeface="Times New Roman" panose="02020603050405020304" pitchFamily="18" charset="0"/>
              </a:rPr>
              <a:t>2.  Jesus ate with sinners – to teach them – Luke 15:1</a:t>
            </a:r>
          </a:p>
          <a:p>
            <a:pPr marL="514350" indent="-514350">
              <a:lnSpc>
                <a:spcPct val="100000"/>
              </a:lnSpc>
              <a:buAutoNum type="arabicPeriod" startAt="3"/>
            </a:pPr>
            <a:r>
              <a:rPr lang="en-US" sz="3400" dirty="0">
                <a:latin typeface="Times New Roman" panose="02020603050405020304" pitchFamily="18" charset="0"/>
              </a:rPr>
              <a:t>One translation uses the word ‘intimate” – Why should a Christians be intimate, have a close friendship, with someone who rejects Christ?</a:t>
            </a:r>
          </a:p>
          <a:p>
            <a:pPr marL="514350" indent="-514350">
              <a:lnSpc>
                <a:spcPct val="100000"/>
              </a:lnSpc>
              <a:buAutoNum type="arabicPeriod" startAt="3"/>
            </a:pPr>
            <a:r>
              <a:rPr lang="en-US" sz="3400" dirty="0">
                <a:latin typeface="Times New Roman" panose="02020603050405020304" pitchFamily="18" charset="0"/>
              </a:rPr>
              <a:t>‘Unequally yoked’ really means a ‘difference in kind’- Infers when I form intimate relations with unbelievers – I BEAR THEIR YOKE!</a:t>
            </a:r>
            <a:endParaRPr lang="en-US" sz="3600" dirty="0">
              <a:latin typeface="Times New Roman" panose="02020603050405020304" pitchFamily="18" charset="0"/>
            </a:endParaRPr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A8C7C3A0-5E78-49C8-B8D4-F3DF62B2BC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1400" dirty="0"/>
              <a:t>Choosing and keeping friends</a:t>
            </a:r>
          </a:p>
        </p:txBody>
      </p:sp>
    </p:spTree>
    <p:extLst>
      <p:ext uri="{BB962C8B-B14F-4D97-AF65-F5344CB8AC3E}">
        <p14:creationId xmlns:p14="http://schemas.microsoft.com/office/powerpoint/2010/main" val="154110795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0115FF41-AFA4-4D25-AB42-AB034F4B4F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77824"/>
            <a:ext cx="10515600" cy="748753"/>
          </a:xfrm>
        </p:spPr>
        <p:txBody>
          <a:bodyPr>
            <a:normAutofit fontScale="90000"/>
          </a:bodyPr>
          <a:lstStyle/>
          <a:p>
            <a:r>
              <a:rPr lang="en-US" dirty="0"/>
              <a:t>GUIDELINES </a:t>
            </a:r>
            <a:r>
              <a:rPr lang="en-US" i="1" dirty="0"/>
              <a:t>“Examine yourself”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0881FA9-F3B0-4912-B0E1-352094195C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85208" y="1488362"/>
            <a:ext cx="10368592" cy="5097076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3400" dirty="0">
                <a:latin typeface="Times New Roman" panose="02020603050405020304" pitchFamily="18" charset="0"/>
              </a:rPr>
              <a:t>Do you have friends that you must put up with their profanity?</a:t>
            </a:r>
          </a:p>
          <a:p>
            <a:pPr>
              <a:lnSpc>
                <a:spcPct val="100000"/>
              </a:lnSpc>
            </a:pPr>
            <a:r>
              <a:rPr lang="en-US" sz="3400" dirty="0">
                <a:latin typeface="Times New Roman" panose="02020603050405020304" pitchFamily="18" charset="0"/>
              </a:rPr>
              <a:t>With their evil habits?</a:t>
            </a:r>
          </a:p>
          <a:p>
            <a:pPr>
              <a:lnSpc>
                <a:spcPct val="100000"/>
              </a:lnSpc>
            </a:pPr>
            <a:r>
              <a:rPr lang="en-US" sz="3400" dirty="0">
                <a:latin typeface="Times New Roman" panose="02020603050405020304" pitchFamily="18" charset="0"/>
              </a:rPr>
              <a:t>Must you tolerate their drinking?</a:t>
            </a:r>
          </a:p>
          <a:p>
            <a:pPr>
              <a:lnSpc>
                <a:spcPct val="100000"/>
              </a:lnSpc>
            </a:pPr>
            <a:r>
              <a:rPr lang="en-US" sz="3400" dirty="0">
                <a:latin typeface="Times New Roman" panose="02020603050405020304" pitchFamily="18" charset="0"/>
              </a:rPr>
              <a:t>Their TV programs?</a:t>
            </a:r>
          </a:p>
          <a:p>
            <a:pPr>
              <a:lnSpc>
                <a:spcPct val="100000"/>
              </a:lnSpc>
            </a:pPr>
            <a:r>
              <a:rPr lang="en-US" sz="3400" dirty="0">
                <a:latin typeface="Times New Roman" panose="02020603050405020304" pitchFamily="18" charset="0"/>
              </a:rPr>
              <a:t>Their Movies?</a:t>
            </a:r>
          </a:p>
          <a:p>
            <a:pPr>
              <a:lnSpc>
                <a:spcPct val="100000"/>
              </a:lnSpc>
            </a:pPr>
            <a:r>
              <a:rPr lang="en-US" sz="3400" dirty="0">
                <a:latin typeface="Times New Roman" panose="02020603050405020304" pitchFamily="18" charset="0"/>
              </a:rPr>
              <a:t>Their unscriptural opinions and ideas?</a:t>
            </a:r>
          </a:p>
          <a:p>
            <a:pPr>
              <a:lnSpc>
                <a:spcPct val="100000"/>
              </a:lnSpc>
            </a:pPr>
            <a:r>
              <a:rPr lang="en-US" sz="3400" dirty="0">
                <a:latin typeface="Times New Roman" panose="02020603050405020304" pitchFamily="18" charset="0"/>
              </a:rPr>
              <a:t>Are you helping them pull their wagon of unbelief?</a:t>
            </a:r>
            <a:endParaRPr lang="en-US" sz="3600" dirty="0">
              <a:latin typeface="Times New Roman" panose="02020603050405020304" pitchFamily="18" charset="0"/>
            </a:endParaRPr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A8C7C3A0-5E78-49C8-B8D4-F3DF62B2BC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1400" dirty="0"/>
              <a:t>Choosing and keeping friends</a:t>
            </a:r>
          </a:p>
        </p:txBody>
      </p:sp>
    </p:spTree>
    <p:extLst>
      <p:ext uri="{BB962C8B-B14F-4D97-AF65-F5344CB8AC3E}">
        <p14:creationId xmlns:p14="http://schemas.microsoft.com/office/powerpoint/2010/main" val="2475316726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0115FF41-AFA4-4D25-AB42-AB034F4B4F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77824"/>
            <a:ext cx="9719720" cy="748753"/>
          </a:xfrm>
        </p:spPr>
        <p:txBody>
          <a:bodyPr>
            <a:normAutofit fontScale="90000"/>
          </a:bodyPr>
          <a:lstStyle/>
          <a:p>
            <a:r>
              <a:rPr lang="en-US" dirty="0"/>
              <a:t>GUIDELINES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0881FA9-F3B0-4912-B0E1-352094195C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85208" y="1488362"/>
            <a:ext cx="10368592" cy="5097076"/>
          </a:xfrm>
        </p:spPr>
        <p:txBody>
          <a:bodyPr>
            <a:noAutofit/>
          </a:bodyPr>
          <a:lstStyle/>
          <a:p>
            <a:pPr>
              <a:lnSpc>
                <a:spcPct val="90000"/>
              </a:lnSpc>
            </a:pPr>
            <a:r>
              <a:rPr lang="en-US" sz="3400" dirty="0">
                <a:latin typeface="Times New Roman" panose="02020603050405020304" pitchFamily="18" charset="0"/>
              </a:rPr>
              <a:t>2 Corinthians 6:14 “…For what fellowship has righteousness with lawlessness?  And what communion has light with darkness?”</a:t>
            </a:r>
          </a:p>
          <a:p>
            <a:pPr>
              <a:lnSpc>
                <a:spcPct val="90000"/>
              </a:lnSpc>
            </a:pPr>
            <a:r>
              <a:rPr lang="en-US" sz="3400" dirty="0">
                <a:latin typeface="Times New Roman" panose="02020603050405020304" pitchFamily="18" charset="0"/>
              </a:rPr>
              <a:t>‘Fellowship’ – participation; sharing together</a:t>
            </a:r>
          </a:p>
          <a:p>
            <a:pPr>
              <a:lnSpc>
                <a:spcPct val="90000"/>
              </a:lnSpc>
            </a:pPr>
            <a:r>
              <a:rPr lang="en-US" sz="3400" dirty="0">
                <a:latin typeface="Times New Roman" panose="02020603050405020304" pitchFamily="18" charset="0"/>
              </a:rPr>
              <a:t>What do you and a UNBELIEVER have in common?</a:t>
            </a:r>
          </a:p>
          <a:p>
            <a:pPr>
              <a:lnSpc>
                <a:spcPct val="90000"/>
              </a:lnSpc>
            </a:pPr>
            <a:r>
              <a:rPr lang="en-US" sz="3400" dirty="0">
                <a:latin typeface="Times New Roman" panose="02020603050405020304" pitchFamily="18" charset="0"/>
              </a:rPr>
              <a:t>2 Corinthians 6:15 “…what accord has Christ with Belial? Or a believer with an unbeliever?”</a:t>
            </a:r>
          </a:p>
          <a:p>
            <a:pPr>
              <a:lnSpc>
                <a:spcPct val="90000"/>
              </a:lnSpc>
            </a:pPr>
            <a:r>
              <a:rPr lang="en-US" sz="3400" dirty="0">
                <a:latin typeface="Times New Roman" panose="02020603050405020304" pitchFamily="18" charset="0"/>
              </a:rPr>
              <a:t>‘Concord’ ‘harmony’ (NASV)-  ‘Belial’ ‘</a:t>
            </a:r>
            <a:r>
              <a:rPr lang="en-US" sz="3400" dirty="0" err="1">
                <a:latin typeface="Times New Roman" panose="02020603050405020304" pitchFamily="18" charset="0"/>
              </a:rPr>
              <a:t>satan</a:t>
            </a:r>
            <a:r>
              <a:rPr lang="en-US" sz="3400" dirty="0">
                <a:latin typeface="Times New Roman" panose="02020603050405020304" pitchFamily="18" charset="0"/>
              </a:rPr>
              <a:t>’</a:t>
            </a:r>
          </a:p>
          <a:p>
            <a:pPr>
              <a:lnSpc>
                <a:spcPct val="90000"/>
              </a:lnSpc>
            </a:pPr>
            <a:r>
              <a:rPr lang="en-US" sz="3400" dirty="0">
                <a:latin typeface="Times New Roman" panose="02020603050405020304" pitchFamily="18" charset="0"/>
              </a:rPr>
              <a:t>Do these two EVER AGREE?</a:t>
            </a:r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A8C7C3A0-5E78-49C8-B8D4-F3DF62B2BC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1400" dirty="0"/>
              <a:t>Choosing and keeping friends</a:t>
            </a:r>
          </a:p>
        </p:txBody>
      </p:sp>
    </p:spTree>
    <p:extLst>
      <p:ext uri="{BB962C8B-B14F-4D97-AF65-F5344CB8AC3E}">
        <p14:creationId xmlns:p14="http://schemas.microsoft.com/office/powerpoint/2010/main" val="2332528178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0115FF41-AFA4-4D25-AB42-AB034F4B4F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77824"/>
            <a:ext cx="9719720" cy="748753"/>
          </a:xfrm>
        </p:spPr>
        <p:txBody>
          <a:bodyPr>
            <a:normAutofit fontScale="90000"/>
          </a:bodyPr>
          <a:lstStyle/>
          <a:p>
            <a:r>
              <a:rPr lang="en-US" dirty="0"/>
              <a:t>GUIDELINES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0881FA9-F3B0-4912-B0E1-352094195C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85208" y="1488362"/>
            <a:ext cx="10368592" cy="5097076"/>
          </a:xfrm>
        </p:spPr>
        <p:txBody>
          <a:bodyPr>
            <a:noAutofit/>
          </a:bodyPr>
          <a:lstStyle/>
          <a:p>
            <a:pPr>
              <a:lnSpc>
                <a:spcPct val="90000"/>
              </a:lnSpc>
            </a:pPr>
            <a:r>
              <a:rPr lang="en-US" sz="3100" dirty="0">
                <a:latin typeface="Times New Roman" panose="02020603050405020304" pitchFamily="18" charset="0"/>
              </a:rPr>
              <a:t>2 Corinthians 6:15 “…Or what part has a believer with an unbeliever?”</a:t>
            </a:r>
          </a:p>
          <a:p>
            <a:pPr>
              <a:lnSpc>
                <a:spcPct val="90000"/>
              </a:lnSpc>
            </a:pPr>
            <a:r>
              <a:rPr lang="en-US" sz="3100" dirty="0">
                <a:latin typeface="Times New Roman" panose="02020603050405020304" pitchFamily="18" charset="0"/>
              </a:rPr>
              <a:t>‘Part’ – share or (abstractly) participation</a:t>
            </a:r>
          </a:p>
          <a:p>
            <a:pPr>
              <a:lnSpc>
                <a:spcPct val="90000"/>
              </a:lnSpc>
            </a:pPr>
            <a:r>
              <a:rPr lang="en-US" sz="3100" dirty="0">
                <a:latin typeface="Times New Roman" panose="02020603050405020304" pitchFamily="18" charset="0"/>
              </a:rPr>
              <a:t>2 Corinthians 6:16 “…what agreement has the temple of God with idols?”</a:t>
            </a:r>
          </a:p>
          <a:p>
            <a:pPr>
              <a:lnSpc>
                <a:spcPct val="90000"/>
              </a:lnSpc>
            </a:pPr>
            <a:r>
              <a:rPr lang="en-US" sz="3100" dirty="0">
                <a:latin typeface="Times New Roman" panose="02020603050405020304" pitchFamily="18" charset="0"/>
              </a:rPr>
              <a:t>‘Agreement’ a deposition (of sentiment) in company with, (figuratively) accord with</a:t>
            </a:r>
          </a:p>
          <a:p>
            <a:pPr>
              <a:lnSpc>
                <a:spcPct val="90000"/>
              </a:lnSpc>
            </a:pPr>
            <a:r>
              <a:rPr lang="en-US" sz="3100" dirty="0">
                <a:latin typeface="Times New Roman" panose="02020603050405020304" pitchFamily="18" charset="0"/>
              </a:rPr>
              <a:t>‘What do you and a servant of the devil have in common?</a:t>
            </a:r>
          </a:p>
          <a:p>
            <a:pPr>
              <a:lnSpc>
                <a:spcPct val="90000"/>
              </a:lnSpc>
            </a:pPr>
            <a:r>
              <a:rPr lang="en-US" sz="3100" dirty="0">
                <a:latin typeface="Times New Roman" panose="02020603050405020304" pitchFamily="18" charset="0"/>
              </a:rPr>
              <a:t>That you would form intimate relations with them?</a:t>
            </a:r>
          </a:p>
          <a:p>
            <a:pPr>
              <a:lnSpc>
                <a:spcPct val="90000"/>
              </a:lnSpc>
            </a:pPr>
            <a:r>
              <a:rPr lang="en-US" sz="3100" dirty="0">
                <a:latin typeface="Times New Roman" panose="02020603050405020304" pitchFamily="18" charset="0"/>
              </a:rPr>
              <a:t>They stand for everything that your HATE and OPPOSE!</a:t>
            </a:r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A8C7C3A0-5E78-49C8-B8D4-F3DF62B2BC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1400" dirty="0"/>
              <a:t>Choosing and keeping friends</a:t>
            </a:r>
          </a:p>
        </p:txBody>
      </p:sp>
    </p:spTree>
    <p:extLst>
      <p:ext uri="{BB962C8B-B14F-4D97-AF65-F5344CB8AC3E}">
        <p14:creationId xmlns:p14="http://schemas.microsoft.com/office/powerpoint/2010/main" val="246092988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0115FF41-AFA4-4D25-AB42-AB034F4B4F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77824"/>
            <a:ext cx="9719720" cy="748753"/>
          </a:xfrm>
        </p:spPr>
        <p:txBody>
          <a:bodyPr>
            <a:normAutofit fontScale="90000"/>
          </a:bodyPr>
          <a:lstStyle/>
          <a:p>
            <a:r>
              <a:rPr lang="en-US" dirty="0"/>
              <a:t>GUIDELINES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0881FA9-F3B0-4912-B0E1-352094195C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85208" y="1488362"/>
            <a:ext cx="10368592" cy="5097076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3200" dirty="0">
                <a:latin typeface="Times New Roman" panose="02020603050405020304" pitchFamily="18" charset="0"/>
              </a:rPr>
              <a:t>2 Corinthians 6:17 “…Come out from among them, And be separate, says the Lord…”</a:t>
            </a:r>
          </a:p>
          <a:p>
            <a:pPr>
              <a:lnSpc>
                <a:spcPct val="100000"/>
              </a:lnSpc>
            </a:pPr>
            <a:r>
              <a:rPr lang="en-US" sz="3200" dirty="0">
                <a:latin typeface="Times New Roman" panose="02020603050405020304" pitchFamily="18" charset="0"/>
              </a:rPr>
              <a:t>2 Corinthians 7:1 “…let us cleanse ourselves from all filthiness of the flesh and spirit, perfecting holiness in the fear of God.”</a:t>
            </a:r>
          </a:p>
          <a:p>
            <a:pPr>
              <a:lnSpc>
                <a:spcPct val="100000"/>
              </a:lnSpc>
            </a:pPr>
            <a:r>
              <a:rPr lang="en-US" sz="3200" dirty="0">
                <a:latin typeface="Times New Roman" panose="02020603050405020304" pitchFamily="18" charset="0"/>
              </a:rPr>
              <a:t>What ‘good advice’ can an unbeliever give you?</a:t>
            </a:r>
          </a:p>
          <a:p>
            <a:pPr>
              <a:lnSpc>
                <a:spcPct val="100000"/>
              </a:lnSpc>
            </a:pPr>
            <a:r>
              <a:rPr lang="en-US" sz="3200" dirty="0">
                <a:latin typeface="Times New Roman" panose="02020603050405020304" pitchFamily="18" charset="0"/>
              </a:rPr>
              <a:t>How could they influence you for GOOD?</a:t>
            </a:r>
          </a:p>
          <a:p>
            <a:pPr>
              <a:lnSpc>
                <a:spcPct val="100000"/>
              </a:lnSpc>
            </a:pPr>
            <a:r>
              <a:rPr lang="en-US" sz="3200" dirty="0">
                <a:latin typeface="Times New Roman" panose="02020603050405020304" pitchFamily="18" charset="0"/>
              </a:rPr>
              <a:t>How could they motivate me to be faithful?</a:t>
            </a:r>
          </a:p>
          <a:p>
            <a:pPr>
              <a:lnSpc>
                <a:spcPct val="100000"/>
              </a:lnSpc>
            </a:pPr>
            <a:r>
              <a:rPr lang="en-US" sz="3200" dirty="0">
                <a:latin typeface="Times New Roman" panose="02020603050405020304" pitchFamily="18" charset="0"/>
              </a:rPr>
              <a:t>How could they possibly understand?</a:t>
            </a:r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A8C7C3A0-5E78-49C8-B8D4-F3DF62B2BC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1400" dirty="0"/>
              <a:t>Choosing and keeping friends</a:t>
            </a:r>
          </a:p>
        </p:txBody>
      </p:sp>
    </p:spTree>
    <p:extLst>
      <p:ext uri="{BB962C8B-B14F-4D97-AF65-F5344CB8AC3E}">
        <p14:creationId xmlns:p14="http://schemas.microsoft.com/office/powerpoint/2010/main" val="3458990336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0115FF41-AFA4-4D25-AB42-AB034F4B4F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77824"/>
            <a:ext cx="9719720" cy="748753"/>
          </a:xfrm>
        </p:spPr>
        <p:txBody>
          <a:bodyPr>
            <a:normAutofit fontScale="90000"/>
          </a:bodyPr>
          <a:lstStyle/>
          <a:p>
            <a:r>
              <a:rPr lang="en-US" dirty="0"/>
              <a:t>GUIDELINES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0881FA9-F3B0-4912-B0E1-352094195C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85208" y="1488362"/>
            <a:ext cx="10368592" cy="5097076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3100" b="1" dirty="0">
                <a:latin typeface="Times New Roman" panose="02020603050405020304" pitchFamily="18" charset="0"/>
              </a:rPr>
              <a:t>‘AND LIVES LIKE ONE’</a:t>
            </a:r>
          </a:p>
          <a:p>
            <a:pPr>
              <a:lnSpc>
                <a:spcPct val="100000"/>
              </a:lnSpc>
            </a:pPr>
            <a:r>
              <a:rPr lang="en-US" sz="3100" dirty="0">
                <a:latin typeface="Times New Roman" panose="02020603050405020304" pitchFamily="18" charset="0"/>
              </a:rPr>
              <a:t>Does your friend who claims to be a Christian try to persuade you to:</a:t>
            </a:r>
          </a:p>
          <a:p>
            <a:pPr>
              <a:lnSpc>
                <a:spcPct val="100000"/>
              </a:lnSpc>
            </a:pPr>
            <a:r>
              <a:rPr lang="en-US" sz="3100" dirty="0">
                <a:latin typeface="Times New Roman" panose="02020603050405020304" pitchFamily="18" charset="0"/>
              </a:rPr>
              <a:t>Attend R rated movies?</a:t>
            </a:r>
          </a:p>
          <a:p>
            <a:pPr>
              <a:lnSpc>
                <a:spcPct val="100000"/>
              </a:lnSpc>
            </a:pPr>
            <a:r>
              <a:rPr lang="en-US" sz="3100" dirty="0">
                <a:latin typeface="Times New Roman" panose="02020603050405020304" pitchFamily="18" charset="0"/>
              </a:rPr>
              <a:t>Steal something?</a:t>
            </a:r>
          </a:p>
          <a:p>
            <a:pPr>
              <a:lnSpc>
                <a:spcPct val="100000"/>
              </a:lnSpc>
            </a:pPr>
            <a:r>
              <a:rPr lang="en-US" sz="3100" dirty="0">
                <a:latin typeface="Times New Roman" panose="02020603050405020304" pitchFamily="18" charset="0"/>
              </a:rPr>
              <a:t>Take a drink or try a cigarette?</a:t>
            </a:r>
          </a:p>
          <a:p>
            <a:pPr>
              <a:lnSpc>
                <a:spcPct val="100000"/>
              </a:lnSpc>
            </a:pPr>
            <a:r>
              <a:rPr lang="en-US" sz="3100" dirty="0">
                <a:latin typeface="Times New Roman" panose="02020603050405020304" pitchFamily="18" charset="0"/>
              </a:rPr>
              <a:t>Engage in premarital sex?</a:t>
            </a:r>
          </a:p>
          <a:p>
            <a:pPr>
              <a:lnSpc>
                <a:spcPct val="100000"/>
              </a:lnSpc>
            </a:pPr>
            <a:r>
              <a:rPr lang="en-US" sz="3100" dirty="0">
                <a:latin typeface="Times New Roman" panose="02020603050405020304" pitchFamily="18" charset="0"/>
              </a:rPr>
              <a:t>Deuteronomy 13:6 – Close, Best friend – it could happen!</a:t>
            </a:r>
          </a:p>
          <a:p>
            <a:pPr>
              <a:lnSpc>
                <a:spcPct val="100000"/>
              </a:lnSpc>
            </a:pPr>
            <a:r>
              <a:rPr lang="en-US" sz="3100" dirty="0">
                <a:latin typeface="Times New Roman" panose="02020603050405020304" pitchFamily="18" charset="0"/>
              </a:rPr>
              <a:t>Real friend loves God more than you – Exodus 32:27</a:t>
            </a:r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A8C7C3A0-5E78-49C8-B8D4-F3DF62B2BC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1400" dirty="0"/>
              <a:t>Choosing and keeping friends</a:t>
            </a:r>
          </a:p>
        </p:txBody>
      </p:sp>
    </p:spTree>
    <p:extLst>
      <p:ext uri="{BB962C8B-B14F-4D97-AF65-F5344CB8AC3E}">
        <p14:creationId xmlns:p14="http://schemas.microsoft.com/office/powerpoint/2010/main" val="315187702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0115FF41-AFA4-4D25-AB42-AB034F4B4F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77824"/>
            <a:ext cx="9719720" cy="748753"/>
          </a:xfrm>
        </p:spPr>
        <p:txBody>
          <a:bodyPr>
            <a:normAutofit fontScale="90000"/>
          </a:bodyPr>
          <a:lstStyle/>
          <a:p>
            <a:r>
              <a:rPr lang="en-US" dirty="0"/>
              <a:t>GUIDELINES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0881FA9-F3B0-4912-B0E1-352094195C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85208" y="1488362"/>
            <a:ext cx="10368592" cy="5097076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3300" b="1" dirty="0">
                <a:latin typeface="Times New Roman" panose="02020603050405020304" pitchFamily="18" charset="0"/>
              </a:rPr>
              <a:t>‘THIS FRIEND GIVES GOOD ADVICE, THAT GOD APPROVES OF’</a:t>
            </a:r>
          </a:p>
          <a:p>
            <a:pPr>
              <a:lnSpc>
                <a:spcPct val="100000"/>
              </a:lnSpc>
            </a:pPr>
            <a:r>
              <a:rPr lang="en-US" sz="3300" dirty="0">
                <a:latin typeface="Times New Roman" panose="02020603050405020304" pitchFamily="18" charset="0"/>
              </a:rPr>
              <a:t>Does your friend give your ‘God’s advice?’</a:t>
            </a:r>
          </a:p>
          <a:p>
            <a:pPr>
              <a:lnSpc>
                <a:spcPct val="100000"/>
              </a:lnSpc>
            </a:pPr>
            <a:r>
              <a:rPr lang="en-US" sz="3300" dirty="0">
                <a:latin typeface="Times New Roman" panose="02020603050405020304" pitchFamily="18" charset="0"/>
              </a:rPr>
              <a:t>Or does your friend run down and contradict the Bible?</a:t>
            </a:r>
          </a:p>
          <a:p>
            <a:pPr>
              <a:lnSpc>
                <a:spcPct val="100000"/>
              </a:lnSpc>
            </a:pPr>
            <a:r>
              <a:rPr lang="en-US" sz="3300" dirty="0">
                <a:latin typeface="Times New Roman" panose="02020603050405020304" pitchFamily="18" charset="0"/>
              </a:rPr>
              <a:t>Does your friend steer you away from God’s directions?</a:t>
            </a:r>
          </a:p>
          <a:p>
            <a:pPr>
              <a:lnSpc>
                <a:spcPct val="100000"/>
              </a:lnSpc>
            </a:pPr>
            <a:r>
              <a:rPr lang="en-US" sz="3300" b="1" dirty="0">
                <a:latin typeface="Times New Roman" panose="02020603050405020304" pitchFamily="18" charset="0"/>
              </a:rPr>
              <a:t>‘THIS FRIEND BRINGS OUT THE BEST IN ME’</a:t>
            </a:r>
          </a:p>
          <a:p>
            <a:pPr>
              <a:lnSpc>
                <a:spcPct val="100000"/>
              </a:lnSpc>
            </a:pPr>
            <a:r>
              <a:rPr lang="en-US" sz="3300" dirty="0">
                <a:latin typeface="Times New Roman" panose="02020603050405020304" pitchFamily="18" charset="0"/>
              </a:rPr>
              <a:t>The WRONG FRIENDS - Proverbs 22:24,25</a:t>
            </a:r>
          </a:p>
          <a:p>
            <a:pPr>
              <a:lnSpc>
                <a:spcPct val="100000"/>
              </a:lnSpc>
            </a:pPr>
            <a:r>
              <a:rPr lang="en-US" sz="3300" dirty="0">
                <a:latin typeface="Times New Roman" panose="02020603050405020304" pitchFamily="18" charset="0"/>
              </a:rPr>
              <a:t>Bad influences – Proverbs 28:7</a:t>
            </a:r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A8C7C3A0-5E78-49C8-B8D4-F3DF62B2BC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1400" dirty="0"/>
              <a:t>Choosing and keeping friends</a:t>
            </a:r>
          </a:p>
        </p:txBody>
      </p:sp>
    </p:spTree>
    <p:extLst>
      <p:ext uri="{BB962C8B-B14F-4D97-AF65-F5344CB8AC3E}">
        <p14:creationId xmlns:p14="http://schemas.microsoft.com/office/powerpoint/2010/main" val="275245409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0115FF41-AFA4-4D25-AB42-AB034F4B4F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77824"/>
            <a:ext cx="9719720" cy="748753"/>
          </a:xfrm>
        </p:spPr>
        <p:txBody>
          <a:bodyPr>
            <a:normAutofit fontScale="90000"/>
          </a:bodyPr>
          <a:lstStyle/>
          <a:p>
            <a:r>
              <a:rPr lang="en-US" dirty="0"/>
              <a:t>GUIDELINES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0881FA9-F3B0-4912-B0E1-352094195C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85208" y="1488362"/>
            <a:ext cx="10368592" cy="5097076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3300" b="1" dirty="0">
                <a:latin typeface="Times New Roman" panose="02020603050405020304" pitchFamily="18" charset="0"/>
              </a:rPr>
              <a:t>‘THE RIGHT FRIENDS’ </a:t>
            </a:r>
            <a:r>
              <a:rPr lang="en-US" sz="3300" dirty="0">
                <a:latin typeface="Times New Roman" panose="02020603050405020304" pitchFamily="18" charset="0"/>
              </a:rPr>
              <a:t> Proverbs 27:17</a:t>
            </a:r>
          </a:p>
          <a:p>
            <a:pPr>
              <a:lnSpc>
                <a:spcPct val="100000"/>
              </a:lnSpc>
            </a:pPr>
            <a:r>
              <a:rPr lang="en-US" sz="3300" dirty="0">
                <a:latin typeface="Times New Roman" panose="02020603050405020304" pitchFamily="18" charset="0"/>
              </a:rPr>
              <a:t>Brings out the best in you</a:t>
            </a:r>
          </a:p>
          <a:p>
            <a:pPr>
              <a:lnSpc>
                <a:spcPct val="100000"/>
              </a:lnSpc>
            </a:pPr>
            <a:r>
              <a:rPr lang="en-US" sz="3300" b="1" dirty="0">
                <a:latin typeface="Times New Roman" panose="02020603050405020304" pitchFamily="18" charset="0"/>
              </a:rPr>
              <a:t>‘THIS FRIEND IS NOT STUCK ON HIMSELF; ALWAYS THINKS ABOUT OTHER’S FEELINGS’  </a:t>
            </a:r>
            <a:r>
              <a:rPr lang="en-US" sz="3300" dirty="0">
                <a:latin typeface="Times New Roman" panose="02020603050405020304" pitchFamily="18" charset="0"/>
              </a:rPr>
              <a:t>Philippians 2:3</a:t>
            </a:r>
          </a:p>
          <a:p>
            <a:pPr>
              <a:lnSpc>
                <a:spcPct val="100000"/>
              </a:lnSpc>
            </a:pPr>
            <a:r>
              <a:rPr lang="en-US" sz="3300" b="1" dirty="0">
                <a:latin typeface="Times New Roman" panose="02020603050405020304" pitchFamily="18" charset="0"/>
              </a:rPr>
              <a:t>THIS FRIEND MOTIVATES ME TO LIVE LIKE A CHRISTIAN’ – </a:t>
            </a:r>
            <a:r>
              <a:rPr lang="en-US" sz="3300" dirty="0">
                <a:latin typeface="Times New Roman" panose="02020603050405020304" pitchFamily="18" charset="0"/>
              </a:rPr>
              <a:t>‘makes me better’</a:t>
            </a:r>
          </a:p>
          <a:p>
            <a:pPr>
              <a:lnSpc>
                <a:spcPct val="100000"/>
              </a:lnSpc>
            </a:pPr>
            <a:r>
              <a:rPr lang="en-US" sz="3300" dirty="0">
                <a:latin typeface="Times New Roman" panose="02020603050405020304" pitchFamily="18" charset="0"/>
              </a:rPr>
              <a:t>Are they more concerned about being my friend than they are about my soul?</a:t>
            </a:r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A8C7C3A0-5E78-49C8-B8D4-F3DF62B2BC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1400" dirty="0"/>
              <a:t>Choosing and keeping friends</a:t>
            </a:r>
          </a:p>
        </p:txBody>
      </p:sp>
    </p:spTree>
    <p:extLst>
      <p:ext uri="{BB962C8B-B14F-4D97-AF65-F5344CB8AC3E}">
        <p14:creationId xmlns:p14="http://schemas.microsoft.com/office/powerpoint/2010/main" val="43261990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0115FF41-AFA4-4D25-AB42-AB034F4B4F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77824"/>
            <a:ext cx="9719720" cy="748753"/>
          </a:xfrm>
        </p:spPr>
        <p:txBody>
          <a:bodyPr>
            <a:normAutofit fontScale="90000"/>
          </a:bodyPr>
          <a:lstStyle/>
          <a:p>
            <a:r>
              <a:rPr lang="en-US" dirty="0"/>
              <a:t>GUIDELINES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0881FA9-F3B0-4912-B0E1-352094195C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85208" y="1488362"/>
            <a:ext cx="10368592" cy="5097076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3300" b="1" dirty="0">
                <a:latin typeface="Times New Roman" panose="02020603050405020304" pitchFamily="18" charset="0"/>
              </a:rPr>
              <a:t>‘THIS FRIEND LISTERNS AND UNDERSTANDS’ </a:t>
            </a:r>
            <a:r>
              <a:rPr lang="en-US" sz="3300" dirty="0">
                <a:latin typeface="Times New Roman" panose="02020603050405020304" pitchFamily="18" charset="0"/>
              </a:rPr>
              <a:t> James 1:19 – Do you really listen when others talk?</a:t>
            </a:r>
          </a:p>
          <a:p>
            <a:pPr>
              <a:lnSpc>
                <a:spcPct val="100000"/>
              </a:lnSpc>
            </a:pPr>
            <a:r>
              <a:rPr lang="en-US" sz="3300" b="1" dirty="0">
                <a:latin typeface="Times New Roman" panose="02020603050405020304" pitchFamily="18" charset="0"/>
              </a:rPr>
              <a:t>‘THIS FRIEND MAKES ME FEEL COMFORTABLE TALKING ABOUT MY FAITH’  </a:t>
            </a:r>
          </a:p>
          <a:p>
            <a:pPr>
              <a:lnSpc>
                <a:spcPct val="100000"/>
              </a:lnSpc>
            </a:pPr>
            <a:r>
              <a:rPr lang="en-US" sz="3300" dirty="0">
                <a:latin typeface="Times New Roman" panose="02020603050405020304" pitchFamily="18" charset="0"/>
              </a:rPr>
              <a:t>Do you and your friend live in the same world?</a:t>
            </a:r>
          </a:p>
          <a:p>
            <a:pPr>
              <a:lnSpc>
                <a:spcPct val="100000"/>
              </a:lnSpc>
            </a:pPr>
            <a:r>
              <a:rPr lang="en-US" sz="3300" b="1" dirty="0">
                <a:latin typeface="Times New Roman" panose="02020603050405020304" pitchFamily="18" charset="0"/>
              </a:rPr>
              <a:t>THIS FRIEND HANDLES ANGER CONSTRUCTIVELY’ – </a:t>
            </a:r>
            <a:r>
              <a:rPr lang="en-US" sz="3300" dirty="0">
                <a:latin typeface="Times New Roman" panose="02020603050405020304" pitchFamily="18" charset="0"/>
              </a:rPr>
              <a:t>Proverbs 22:24; 19:19</a:t>
            </a:r>
          </a:p>
          <a:p>
            <a:pPr>
              <a:lnSpc>
                <a:spcPct val="100000"/>
              </a:lnSpc>
            </a:pPr>
            <a:r>
              <a:rPr lang="en-US" sz="3300" b="1" dirty="0">
                <a:latin typeface="Times New Roman" panose="02020603050405020304" pitchFamily="18" charset="0"/>
              </a:rPr>
              <a:t>‘THIS FRIEND IS HONEST IN A LOVING WAY’ –</a:t>
            </a:r>
            <a:r>
              <a:rPr lang="en-US" sz="3300" dirty="0">
                <a:latin typeface="Times New Roman" panose="02020603050405020304" pitchFamily="18" charset="0"/>
              </a:rPr>
              <a:t> Proverbs 27:6,5; 29:5; 28:23</a:t>
            </a:r>
            <a:endParaRPr lang="en-US" sz="3300" b="1" dirty="0">
              <a:latin typeface="Times New Roman" panose="02020603050405020304" pitchFamily="18" charset="0"/>
            </a:endParaRPr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A8C7C3A0-5E78-49C8-B8D4-F3DF62B2BC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1400" dirty="0"/>
              <a:t>Choosing and keeping friends</a:t>
            </a:r>
          </a:p>
        </p:txBody>
      </p:sp>
    </p:spTree>
    <p:extLst>
      <p:ext uri="{BB962C8B-B14F-4D97-AF65-F5344CB8AC3E}">
        <p14:creationId xmlns:p14="http://schemas.microsoft.com/office/powerpoint/2010/main" val="2308176570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0115FF41-AFA4-4D25-AB42-AB034F4B4F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77824"/>
            <a:ext cx="9719720" cy="748753"/>
          </a:xfrm>
        </p:spPr>
        <p:txBody>
          <a:bodyPr>
            <a:normAutofit fontScale="90000"/>
          </a:bodyPr>
          <a:lstStyle/>
          <a:p>
            <a:r>
              <a:rPr lang="en-US" dirty="0"/>
              <a:t>GUIDELINES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0881FA9-F3B0-4912-B0E1-352094195C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85208" y="1488362"/>
            <a:ext cx="10368592" cy="5097076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3300" b="1" dirty="0">
                <a:latin typeface="Times New Roman" panose="02020603050405020304" pitchFamily="18" charset="0"/>
              </a:rPr>
              <a:t>‘THIS FRIEND TAKES ADVICE WELL, INCLUDING CONSTRUCTIVE CRITICISM’ </a:t>
            </a:r>
            <a:r>
              <a:rPr lang="en-US" sz="3300" dirty="0">
                <a:latin typeface="Times New Roman" panose="02020603050405020304" pitchFamily="18" charset="0"/>
              </a:rPr>
              <a:t> Proverbs 9:9</a:t>
            </a:r>
          </a:p>
          <a:p>
            <a:pPr>
              <a:lnSpc>
                <a:spcPct val="100000"/>
              </a:lnSpc>
            </a:pPr>
            <a:r>
              <a:rPr lang="en-US" sz="3300" b="1" dirty="0">
                <a:latin typeface="Times New Roman" panose="02020603050405020304" pitchFamily="18" charset="0"/>
              </a:rPr>
              <a:t>‘THIS FRIEND REFUSES TO TALK BEHIND PEOPLES BACKS OR TO BE TWO-FACED’  </a:t>
            </a:r>
            <a:r>
              <a:rPr lang="en-US" sz="3300" dirty="0">
                <a:latin typeface="Times New Roman" panose="02020603050405020304" pitchFamily="18" charset="0"/>
              </a:rPr>
              <a:t>Proverbs 11:13; 17:9</a:t>
            </a:r>
            <a:endParaRPr lang="en-US" sz="3300" b="1" dirty="0">
              <a:latin typeface="Times New Roman" panose="02020603050405020304" pitchFamily="18" charset="0"/>
            </a:endParaRPr>
          </a:p>
          <a:p>
            <a:pPr>
              <a:lnSpc>
                <a:spcPct val="100000"/>
              </a:lnSpc>
            </a:pPr>
            <a:r>
              <a:rPr lang="en-US" sz="3300" dirty="0">
                <a:latin typeface="Times New Roman" panose="02020603050405020304" pitchFamily="18" charset="0"/>
              </a:rPr>
              <a:t>A friend comes to YOU about the problem- Matthew 18:15</a:t>
            </a:r>
          </a:p>
          <a:p>
            <a:pPr>
              <a:lnSpc>
                <a:spcPct val="100000"/>
              </a:lnSpc>
            </a:pPr>
            <a:r>
              <a:rPr lang="en-US" sz="3300" b="1" dirty="0">
                <a:latin typeface="Times New Roman" panose="02020603050405020304" pitchFamily="18" charset="0"/>
              </a:rPr>
              <a:t>‘THIS FRIEND IS WILLING TO FORGIVE AND ACCEPT FORGIVENESS’ – </a:t>
            </a:r>
            <a:r>
              <a:rPr lang="en-US" sz="3300" dirty="0">
                <a:latin typeface="Times New Roman" panose="02020603050405020304" pitchFamily="18" charset="0"/>
              </a:rPr>
              <a:t>1 Corinthians 13:5</a:t>
            </a:r>
          </a:p>
          <a:p>
            <a:pPr>
              <a:lnSpc>
                <a:spcPct val="100000"/>
              </a:lnSpc>
            </a:pPr>
            <a:r>
              <a:rPr lang="en-US" sz="3300" dirty="0">
                <a:latin typeface="Times New Roman" panose="02020603050405020304" pitchFamily="18" charset="0"/>
              </a:rPr>
              <a:t>Account- take an inventory; to reckon, to consider</a:t>
            </a:r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A8C7C3A0-5E78-49C8-B8D4-F3DF62B2BC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1400" dirty="0"/>
              <a:t>Choosing and keeping friends</a:t>
            </a:r>
          </a:p>
        </p:txBody>
      </p:sp>
    </p:spTree>
    <p:extLst>
      <p:ext uri="{BB962C8B-B14F-4D97-AF65-F5344CB8AC3E}">
        <p14:creationId xmlns:p14="http://schemas.microsoft.com/office/powerpoint/2010/main" val="3496348518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00000">
              <a:schemeClr val="accent4">
                <a:lumMod val="53000"/>
              </a:schemeClr>
            </a:gs>
            <a:gs pos="0">
              <a:schemeClr val="accent2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2" name="3D Model 1" descr="Question Mark">
                <a:extLst>
                  <a:ext uri="{FF2B5EF4-FFF2-40B4-BE49-F238E27FC236}">
                    <a16:creationId xmlns:a16="http://schemas.microsoft.com/office/drawing/2014/main" id="{F7568194-ADB8-6D2F-9888-6B725DDB600C}"/>
                  </a:ext>
                </a:extLst>
              </p:cNvPr>
              <p:cNvGraphicFramePr>
                <a:graphicFrameLocks/>
              </p:cNvGraphicFramePr>
              <p:nvPr>
                <p:extLst>
                  <p:ext uri="{D42A27DB-BD31-4B8C-83A1-F6EECF244321}">
                    <p14:modId xmlns:p14="http://schemas.microsoft.com/office/powerpoint/2010/main" val="2900834703"/>
                  </p:ext>
                </p:extLst>
              </p:nvPr>
            </p:nvGraphicFramePr>
            <p:xfrm rot="1575136">
              <a:off x="6605653" y="562756"/>
              <a:ext cx="3662228" cy="4793063"/>
            </p:xfrm>
            <a:graphic>
              <a:graphicData uri="http://schemas.microsoft.com/office/drawing/2017/model3d">
                <am3d:model3d r:embed="rId2">
                  <am3d:spPr>
                    <a:xfrm rot="1575136">
                      <a:off x="0" y="0"/>
                      <a:ext cx="3662228" cy="4793063"/>
                    </a:xfrm>
                    <a:prstGeom prst="rect">
                      <a:avLst/>
                    </a:prstGeom>
                    <a:noFill/>
                    <a:effectLst>
                      <a:outerShdw blurRad="63500" dist="393700" dir="5400000" algn="ctr" rotWithShape="0">
                        <a:srgbClr val="000000">
                          <a:alpha val="43137"/>
                        </a:srgbClr>
                      </a:outerShdw>
                    </a:effectLst>
                  </am3d:spPr>
                  <am3d:camera>
                    <am3d:pos x="0" y="0" z="57573114"/>
                    <am3d:up dx="0" dy="36000000" dz="0"/>
                    <am3d:lookAt x="0" y="0" z="0"/>
                    <am3d:perspective fov="2138721"/>
                  </am3d:camera>
                  <am3d:trans>
                    <am3d:meterPerModelUnit n="2100190" d="1000000"/>
                    <am3d:preTrans dx="-1666792" dy="-16252391" dz="260942"/>
                    <am3d:scale>
                      <am3d:sx n="1000000" d="1000000"/>
                      <am3d:sy n="1000000" d="1000000"/>
                      <am3d:sz n="1000000" d="1000000"/>
                    </am3d:scale>
                    <am3d:rot ax="1800000" ay="1800000" az="600000"/>
                    <am3d:postTrans dx="0" dy="0" dz="0"/>
                  </am3d:trans>
                  <am3d:raster rName="Office3DRenderer" rVer="16.0.8326">
                    <am3d:blip r:embed="rId3"/>
                  </am3d:raster>
                  <am3d:winViewport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2" name="3D Model 1" descr="Question Mark">
                <a:extLst>
                  <a:ext uri="{FF2B5EF4-FFF2-40B4-BE49-F238E27FC236}">
                    <a16:creationId xmlns:a16="http://schemas.microsoft.com/office/drawing/2014/main" id="{F7568194-ADB8-6D2F-9888-6B725DDB600C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 rot="1575136">
                <a:off x="6605653" y="562756"/>
                <a:ext cx="3662228" cy="4793063"/>
              </a:xfrm>
              <a:prstGeom prst="rect">
                <a:avLst/>
              </a:prstGeom>
              <a:noFill/>
              <a:effectLst>
                <a:outerShdw blurRad="63500" dist="393700" dir="5400000" algn="ctr" rotWithShape="0">
                  <a:srgbClr val="000000">
                    <a:alpha val="43137"/>
                  </a:srgbClr>
                </a:outerShdw>
              </a:effectLst>
            </p:spPr>
          </p:pic>
        </mc:Fallback>
      </mc:AlternateContent>
      <p:sp>
        <p:nvSpPr>
          <p:cNvPr id="3" name="Rectangle 2">
            <a:extLst>
              <a:ext uri="{FF2B5EF4-FFF2-40B4-BE49-F238E27FC236}">
                <a16:creationId xmlns:a16="http://schemas.microsoft.com/office/drawing/2014/main" id="{33547063-2518-DD1B-E4B5-D4FBA0D701CE}"/>
              </a:ext>
            </a:extLst>
          </p:cNvPr>
          <p:cNvSpPr/>
          <p:nvPr/>
        </p:nvSpPr>
        <p:spPr>
          <a:xfrm>
            <a:off x="1396190" y="4867436"/>
            <a:ext cx="1036694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What Type Of Friend Are You?</a:t>
            </a:r>
          </a:p>
        </p:txBody>
      </p:sp>
    </p:spTree>
    <p:extLst>
      <p:ext uri="{BB962C8B-B14F-4D97-AF65-F5344CB8AC3E}">
        <p14:creationId xmlns:p14="http://schemas.microsoft.com/office/powerpoint/2010/main" val="313762521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fallOver"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GradientUnivers">
  <a:themeElements>
    <a:clrScheme name="Gradient">
      <a:dk1>
        <a:sysClr val="windowText" lastClr="000000"/>
      </a:dk1>
      <a:lt1>
        <a:sysClr val="window" lastClr="FFFFFF"/>
      </a:lt1>
      <a:dk2>
        <a:srgbClr val="10013F"/>
      </a:dk2>
      <a:lt2>
        <a:srgbClr val="F2F0FF"/>
      </a:lt2>
      <a:accent1>
        <a:srgbClr val="814DFF"/>
      </a:accent1>
      <a:accent2>
        <a:srgbClr val="243FFF"/>
      </a:accent2>
      <a:accent3>
        <a:srgbClr val="FF83B6"/>
      </a:accent3>
      <a:accent4>
        <a:srgbClr val="FF9022"/>
      </a:accent4>
      <a:accent5>
        <a:srgbClr val="FF1F85"/>
      </a:accent5>
      <a:accent6>
        <a:srgbClr val="1A98FF"/>
      </a:accent6>
      <a:hlink>
        <a:srgbClr val="0563C1"/>
      </a:hlink>
      <a:folHlink>
        <a:srgbClr val="954F72"/>
      </a:folHlink>
    </a:clrScheme>
    <a:fontScheme name="Univers">
      <a:majorFont>
        <a:latin typeface="Univers"/>
        <a:ea typeface=""/>
        <a:cs typeface=""/>
      </a:majorFont>
      <a:minorFont>
        <a:latin typeface="Univer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radientUnivers" id="{605F9078-86F9-4258-A3E1-F8EFF02AE8CC}" vid="{4848699B-BB01-41E3-9EC4-3D97DFE5292B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2" ma:contentTypeDescription="Create a new document." ma:contentTypeScope="" ma:versionID="426e97fa315356fffbdcd9876fe988c2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14b8f0def80e6d70ce3def20c90759ae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tatus xmlns="71af3243-3dd4-4a8d-8c0d-dd76da1f02a5">Not started</Status>
    <MediaServiceKeyPoints xmlns="71af3243-3dd4-4a8d-8c0d-dd76da1f02a5" xsi:nil="true"/>
  </documentManagement>
</p:properties>
</file>

<file path=customXml/itemProps1.xml><?xml version="1.0" encoding="utf-8"?>
<ds:datastoreItem xmlns:ds="http://schemas.openxmlformats.org/officeDocument/2006/customXml" ds:itemID="{ABC329F5-30EE-4BF7-AA2A-B837B51416B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3C8E00D1-8EA3-4E42-801D-0253E1EAFC21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99919F73-B6C2-4A43-95E2-833EC48925FE}">
  <ds:schemaRefs>
    <ds:schemaRef ds:uri="http://schemas.microsoft.com/office/2006/metadata/properties"/>
    <ds:schemaRef ds:uri="http://schemas.microsoft.com/office/infopath/2007/PartnerControls"/>
    <ds:schemaRef ds:uri="71af3243-3dd4-4a8d-8c0d-dd76da1f02a5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{B03603FD-0B65-41EC-89A2-A2A4D5646660}tf89338750_win32</Template>
  <TotalTime>252</TotalTime>
  <Words>1002</Words>
  <Application>Microsoft Office PowerPoint</Application>
  <PresentationFormat>Widescreen</PresentationFormat>
  <Paragraphs>106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3" baseType="lpstr">
      <vt:lpstr>Arial</vt:lpstr>
      <vt:lpstr>Calibri</vt:lpstr>
      <vt:lpstr>PCSB Greek</vt:lpstr>
      <vt:lpstr>PCSB Hebrew</vt:lpstr>
      <vt:lpstr>Times New Roman</vt:lpstr>
      <vt:lpstr>Univers</vt:lpstr>
      <vt:lpstr>GradientUnivers</vt:lpstr>
      <vt:lpstr>PowerPoint Presentation</vt:lpstr>
      <vt:lpstr>Choosing and keeping friends</vt:lpstr>
      <vt:lpstr>A GREAT DEAL IS AT STAKE</vt:lpstr>
      <vt:lpstr>CHECKLIST:</vt:lpstr>
      <vt:lpstr>CHECKLIST:</vt:lpstr>
      <vt:lpstr>GUIDELINES</vt:lpstr>
      <vt:lpstr>GUIDELINES “Examine yourself”</vt:lpstr>
      <vt:lpstr>GUIDELINES</vt:lpstr>
      <vt:lpstr>GUIDELINES</vt:lpstr>
      <vt:lpstr>GUIDELINES</vt:lpstr>
      <vt:lpstr>GUIDELINES</vt:lpstr>
      <vt:lpstr>GUIDELINES</vt:lpstr>
      <vt:lpstr>GUIDELINES</vt:lpstr>
      <vt:lpstr>GUIDELINES</vt:lpstr>
      <vt:lpstr>GUIDELINES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Choosing and keeping friends</dc:title>
  <dc:creator>Gailen Evans</dc:creator>
  <cp:lastModifiedBy>Gailen Evans</cp:lastModifiedBy>
  <cp:revision>2</cp:revision>
  <dcterms:created xsi:type="dcterms:W3CDTF">2023-04-14T22:55:02Z</dcterms:created>
  <dcterms:modified xsi:type="dcterms:W3CDTF">2023-04-15T19:37:56Z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